
<file path=[Content_Types].xml><?xml version="1.0" encoding="utf-8"?>
<Types xmlns="http://schemas.openxmlformats.org/package/2006/content-types">
  <Default Extension="png" ContentType="image/png"/>
  <Default Extension="emf" ContentType="image/x-emf"/>
  <Default Extension="wmf" ContentType="image/x-wmf"/>
  <Default Extension="rels" ContentType="application/vnd.openxmlformats-package.relationships+xml"/>
  <Default Extension="xml" ContentType="application/xml"/>
  <Default Extension="jpg" ContentType="image/jp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media/image13.jpg" ContentType="image/jpeg"/>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9"/>
  </p:notesMasterIdLst>
  <p:sldIdLst>
    <p:sldId id="256" r:id="rId2"/>
    <p:sldId id="281" r:id="rId3"/>
    <p:sldId id="283" r:id="rId4"/>
    <p:sldId id="284" r:id="rId5"/>
    <p:sldId id="390" r:id="rId6"/>
    <p:sldId id="384" r:id="rId7"/>
    <p:sldId id="386" r:id="rId8"/>
    <p:sldId id="387" r:id="rId9"/>
    <p:sldId id="385" r:id="rId10"/>
    <p:sldId id="286" r:id="rId11"/>
    <p:sldId id="287" r:id="rId12"/>
    <p:sldId id="373" r:id="rId13"/>
    <p:sldId id="375" r:id="rId14"/>
    <p:sldId id="376" r:id="rId15"/>
    <p:sldId id="388" r:id="rId16"/>
    <p:sldId id="389" r:id="rId17"/>
    <p:sldId id="280" r:id="rId18"/>
  </p:sldIdLst>
  <p:sldSz cx="9144000" cy="6858000" type="screen4x3"/>
  <p:notesSz cx="9144000" cy="6858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大 海" initials="大" lastIdx="1" clrIdx="0">
    <p:extLst>
      <p:ext uri="{19B8F6BF-5375-455C-9EA6-DF929625EA0E}">
        <p15:presenceInfo xmlns:p15="http://schemas.microsoft.com/office/powerpoint/2012/main" userId="12683d526ee0dca0"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8"/>
    <p:restoredTop sz="94649"/>
  </p:normalViewPr>
  <p:slideViewPr>
    <p:cSldViewPr>
      <p:cViewPr varScale="1">
        <p:scale>
          <a:sx n="102" d="100"/>
          <a:sy n="102" d="100"/>
        </p:scale>
        <p:origin x="1368" y="176"/>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962400" cy="3444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5180013" y="0"/>
            <a:ext cx="3962400" cy="344488"/>
          </a:xfrm>
          <a:prstGeom prst="rect">
            <a:avLst/>
          </a:prstGeom>
        </p:spPr>
        <p:txBody>
          <a:bodyPr vert="horz" lIns="91440" tIns="45720" rIns="91440" bIns="45720" rtlCol="0"/>
          <a:lstStyle>
            <a:lvl1pPr algn="r">
              <a:defRPr sz="1200"/>
            </a:lvl1pPr>
          </a:lstStyle>
          <a:p>
            <a:fld id="{C9EC9D2C-13CB-4AF5-A725-0A736ABA26BA}" type="datetimeFigureOut">
              <a:rPr lang="zh-CN" altLang="en-US" smtClean="0"/>
              <a:t>2022/6/21</a:t>
            </a:fld>
            <a:endParaRPr lang="zh-CN" altLang="en-US"/>
          </a:p>
        </p:txBody>
      </p:sp>
      <p:sp>
        <p:nvSpPr>
          <p:cNvPr id="4" name="幻灯片图像占位符 3"/>
          <p:cNvSpPr>
            <a:spLocks noGrp="1" noRot="1" noChangeAspect="1"/>
          </p:cNvSpPr>
          <p:nvPr>
            <p:ph type="sldImg" idx="2"/>
          </p:nvPr>
        </p:nvSpPr>
        <p:spPr>
          <a:xfrm>
            <a:off x="3028950" y="857250"/>
            <a:ext cx="3086100" cy="2314575"/>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914400" y="3300413"/>
            <a:ext cx="7315200" cy="2700337"/>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6513513"/>
            <a:ext cx="3962400" cy="3444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5180013" y="6513513"/>
            <a:ext cx="3962400" cy="344487"/>
          </a:xfrm>
          <a:prstGeom prst="rect">
            <a:avLst/>
          </a:prstGeom>
        </p:spPr>
        <p:txBody>
          <a:bodyPr vert="horz" lIns="91440" tIns="45720" rIns="91440" bIns="45720" rtlCol="0" anchor="b"/>
          <a:lstStyle>
            <a:lvl1pPr algn="r">
              <a:defRPr sz="1200"/>
            </a:lvl1pPr>
          </a:lstStyle>
          <a:p>
            <a:fld id="{690CB509-8BED-4026-ACEB-6E6F96316986}" type="slidenum">
              <a:rPr lang="zh-CN" altLang="en-US" smtClean="0"/>
              <a:t>‹#›</a:t>
            </a:fld>
            <a:endParaRPr lang="zh-CN" altLang="en-US"/>
          </a:p>
        </p:txBody>
      </p:sp>
    </p:spTree>
    <p:extLst>
      <p:ext uri="{BB962C8B-B14F-4D97-AF65-F5344CB8AC3E}">
        <p14:creationId xmlns:p14="http://schemas.microsoft.com/office/powerpoint/2010/main" val="26533170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90CB509-8BED-4026-ACEB-6E6F96316986}" type="slidenum">
              <a:rPr lang="zh-CN" altLang="en-US" smtClean="0"/>
              <a:t>5</a:t>
            </a:fld>
            <a:endParaRPr lang="zh-CN" altLang="en-US"/>
          </a:p>
        </p:txBody>
      </p:sp>
    </p:spTree>
    <p:extLst>
      <p:ext uri="{BB962C8B-B14F-4D97-AF65-F5344CB8AC3E}">
        <p14:creationId xmlns:p14="http://schemas.microsoft.com/office/powerpoint/2010/main" val="5048125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685800" y="2125980"/>
            <a:ext cx="7772400" cy="1440180"/>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371600" y="3840480"/>
            <a:ext cx="64008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6/21/22</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800" b="1" i="0">
                <a:solidFill>
                  <a:schemeClr val="tx1"/>
                </a:solidFill>
                <a:latin typeface="微软雅黑"/>
                <a:cs typeface="微软雅黑"/>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6/21/22</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800" b="1" i="0">
                <a:solidFill>
                  <a:schemeClr val="tx1"/>
                </a:solidFill>
                <a:latin typeface="微软雅黑"/>
                <a:cs typeface="微软雅黑"/>
              </a:defRPr>
            </a:lvl1pPr>
          </a:lstStyle>
          <a:p>
            <a:endParaRPr/>
          </a:p>
        </p:txBody>
      </p:sp>
      <p:sp>
        <p:nvSpPr>
          <p:cNvPr id="3" name="Holder 3"/>
          <p:cNvSpPr>
            <a:spLocks noGrp="1"/>
          </p:cNvSpPr>
          <p:nvPr>
            <p:ph sz="half" idx="2"/>
          </p:nvPr>
        </p:nvSpPr>
        <p:spPr>
          <a:xfrm>
            <a:off x="457200" y="1577340"/>
            <a:ext cx="397764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709160" y="1577340"/>
            <a:ext cx="397764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6/21/22</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800" b="1" i="0">
                <a:solidFill>
                  <a:schemeClr val="tx1"/>
                </a:solidFill>
                <a:latin typeface="微软雅黑"/>
                <a:cs typeface="微软雅黑"/>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6/21/22</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2" cstate="print"/>
          <a:stretch>
            <a:fillRect/>
          </a:stretch>
        </p:blipFill>
        <p:spPr>
          <a:xfrm>
            <a:off x="8083397" y="105228"/>
            <a:ext cx="1030935" cy="431437"/>
          </a:xfrm>
          <a:prstGeom prst="rect">
            <a:avLst/>
          </a:prstGeom>
        </p:spPr>
      </p:pic>
      <p:pic>
        <p:nvPicPr>
          <p:cNvPr id="17" name="bg object 17"/>
          <p:cNvPicPr/>
          <p:nvPr/>
        </p:nvPicPr>
        <p:blipFill>
          <a:blip r:embed="rId3" cstate="print"/>
          <a:stretch>
            <a:fillRect/>
          </a:stretch>
        </p:blipFill>
        <p:spPr>
          <a:xfrm>
            <a:off x="2131328" y="249938"/>
            <a:ext cx="3418046" cy="554409"/>
          </a:xfrm>
          <a:prstGeom prst="rect">
            <a:avLst/>
          </a:prstGeom>
        </p:spPr>
      </p:pic>
      <p:sp>
        <p:nvSpPr>
          <p:cNvPr id="18" name="bg object 18"/>
          <p:cNvSpPr/>
          <p:nvPr/>
        </p:nvSpPr>
        <p:spPr>
          <a:xfrm>
            <a:off x="2132964" y="288798"/>
            <a:ext cx="3339465" cy="474980"/>
          </a:xfrm>
          <a:custGeom>
            <a:avLst/>
            <a:gdLst/>
            <a:ahLst/>
            <a:cxnLst/>
            <a:rect l="l" t="t" r="r" b="b"/>
            <a:pathLst>
              <a:path w="3339465" h="474980">
                <a:moveTo>
                  <a:pt x="248412" y="0"/>
                </a:moveTo>
                <a:lnTo>
                  <a:pt x="185261" y="8064"/>
                </a:lnTo>
                <a:lnTo>
                  <a:pt x="125726" y="32132"/>
                </a:lnTo>
                <a:lnTo>
                  <a:pt x="73929" y="70818"/>
                </a:lnTo>
                <a:lnTo>
                  <a:pt x="34036" y="122554"/>
                </a:lnTo>
                <a:lnTo>
                  <a:pt x="8493" y="182546"/>
                </a:lnTo>
                <a:lnTo>
                  <a:pt x="0" y="245872"/>
                </a:lnTo>
                <a:lnTo>
                  <a:pt x="1906" y="276209"/>
                </a:lnTo>
                <a:lnTo>
                  <a:pt x="17198" y="334311"/>
                </a:lnTo>
                <a:lnTo>
                  <a:pt x="47559" y="387744"/>
                </a:lnTo>
                <a:lnTo>
                  <a:pt x="91132" y="429603"/>
                </a:lnTo>
                <a:lnTo>
                  <a:pt x="146944" y="458511"/>
                </a:lnTo>
                <a:lnTo>
                  <a:pt x="211472" y="473041"/>
                </a:lnTo>
                <a:lnTo>
                  <a:pt x="246761" y="474852"/>
                </a:lnTo>
                <a:lnTo>
                  <a:pt x="273524" y="473733"/>
                </a:lnTo>
                <a:lnTo>
                  <a:pt x="321859" y="464780"/>
                </a:lnTo>
                <a:lnTo>
                  <a:pt x="363884" y="446613"/>
                </a:lnTo>
                <a:lnTo>
                  <a:pt x="368883" y="443356"/>
                </a:lnTo>
                <a:lnTo>
                  <a:pt x="269240" y="443356"/>
                </a:lnTo>
                <a:lnTo>
                  <a:pt x="244336" y="441761"/>
                </a:lnTo>
                <a:lnTo>
                  <a:pt x="201767" y="428998"/>
                </a:lnTo>
                <a:lnTo>
                  <a:pt x="168840" y="403449"/>
                </a:lnTo>
                <a:lnTo>
                  <a:pt x="144698" y="365591"/>
                </a:lnTo>
                <a:lnTo>
                  <a:pt x="129202" y="316400"/>
                </a:lnTo>
                <a:lnTo>
                  <a:pt x="121495" y="260877"/>
                </a:lnTo>
                <a:lnTo>
                  <a:pt x="120523" y="231139"/>
                </a:lnTo>
                <a:lnTo>
                  <a:pt x="121834" y="200824"/>
                </a:lnTo>
                <a:lnTo>
                  <a:pt x="132363" y="144575"/>
                </a:lnTo>
                <a:lnTo>
                  <a:pt x="151006" y="99758"/>
                </a:lnTo>
                <a:lnTo>
                  <a:pt x="177002" y="67754"/>
                </a:lnTo>
                <a:lnTo>
                  <a:pt x="211714" y="43942"/>
                </a:lnTo>
                <a:lnTo>
                  <a:pt x="250715" y="31750"/>
                </a:lnTo>
                <a:lnTo>
                  <a:pt x="271526" y="30225"/>
                </a:lnTo>
                <a:lnTo>
                  <a:pt x="376109" y="30225"/>
                </a:lnTo>
                <a:lnTo>
                  <a:pt x="374761" y="29860"/>
                </a:lnTo>
                <a:lnTo>
                  <a:pt x="363583" y="26088"/>
                </a:lnTo>
                <a:lnTo>
                  <a:pt x="349631" y="20827"/>
                </a:lnTo>
                <a:lnTo>
                  <a:pt x="323314" y="11733"/>
                </a:lnTo>
                <a:lnTo>
                  <a:pt x="297688" y="5222"/>
                </a:lnTo>
                <a:lnTo>
                  <a:pt x="272728" y="1307"/>
                </a:lnTo>
                <a:lnTo>
                  <a:pt x="248412" y="0"/>
                </a:lnTo>
                <a:close/>
              </a:path>
              <a:path w="3339465" h="474980">
                <a:moveTo>
                  <a:pt x="422910" y="360044"/>
                </a:moveTo>
                <a:lnTo>
                  <a:pt x="384324" y="399161"/>
                </a:lnTo>
                <a:lnTo>
                  <a:pt x="347726" y="424688"/>
                </a:lnTo>
                <a:lnTo>
                  <a:pt x="310292" y="438689"/>
                </a:lnTo>
                <a:lnTo>
                  <a:pt x="269240" y="443356"/>
                </a:lnTo>
                <a:lnTo>
                  <a:pt x="368883" y="443356"/>
                </a:lnTo>
                <a:lnTo>
                  <a:pt x="383968" y="433530"/>
                </a:lnTo>
                <a:lnTo>
                  <a:pt x="403647" y="417708"/>
                </a:lnTo>
                <a:lnTo>
                  <a:pt x="422910" y="399161"/>
                </a:lnTo>
                <a:lnTo>
                  <a:pt x="422910" y="360044"/>
                </a:lnTo>
                <a:close/>
              </a:path>
              <a:path w="3339465" h="474980">
                <a:moveTo>
                  <a:pt x="376109" y="30225"/>
                </a:moveTo>
                <a:lnTo>
                  <a:pt x="271526" y="30225"/>
                </a:lnTo>
                <a:lnTo>
                  <a:pt x="296308" y="32273"/>
                </a:lnTo>
                <a:lnTo>
                  <a:pt x="319770" y="38417"/>
                </a:lnTo>
                <a:lnTo>
                  <a:pt x="362585" y="62992"/>
                </a:lnTo>
                <a:lnTo>
                  <a:pt x="396462" y="102981"/>
                </a:lnTo>
                <a:lnTo>
                  <a:pt x="417576" y="157352"/>
                </a:lnTo>
                <a:lnTo>
                  <a:pt x="430657" y="157352"/>
                </a:lnTo>
                <a:lnTo>
                  <a:pt x="430657" y="32893"/>
                </a:lnTo>
                <a:lnTo>
                  <a:pt x="388747" y="32893"/>
                </a:lnTo>
                <a:lnTo>
                  <a:pt x="383145" y="32130"/>
                </a:lnTo>
                <a:lnTo>
                  <a:pt x="376109" y="30225"/>
                </a:lnTo>
                <a:close/>
              </a:path>
              <a:path w="3339465" h="474980">
                <a:moveTo>
                  <a:pt x="430657" y="0"/>
                </a:moveTo>
                <a:lnTo>
                  <a:pt x="417576" y="0"/>
                </a:lnTo>
                <a:lnTo>
                  <a:pt x="416048" y="8064"/>
                </a:lnTo>
                <a:lnTo>
                  <a:pt x="413861" y="14795"/>
                </a:lnTo>
                <a:lnTo>
                  <a:pt x="410932" y="20466"/>
                </a:lnTo>
                <a:lnTo>
                  <a:pt x="407289" y="25019"/>
                </a:lnTo>
                <a:lnTo>
                  <a:pt x="402082" y="30225"/>
                </a:lnTo>
                <a:lnTo>
                  <a:pt x="395859" y="32893"/>
                </a:lnTo>
                <a:lnTo>
                  <a:pt x="430657" y="32893"/>
                </a:lnTo>
                <a:lnTo>
                  <a:pt x="430657" y="0"/>
                </a:lnTo>
                <a:close/>
              </a:path>
              <a:path w="3339465" h="474980">
                <a:moveTo>
                  <a:pt x="733044" y="4063"/>
                </a:moveTo>
                <a:lnTo>
                  <a:pt x="684803" y="6520"/>
                </a:lnTo>
                <a:lnTo>
                  <a:pt x="640492" y="17906"/>
                </a:lnTo>
                <a:lnTo>
                  <a:pt x="600134" y="38246"/>
                </a:lnTo>
                <a:lnTo>
                  <a:pt x="563753" y="67563"/>
                </a:lnTo>
                <a:lnTo>
                  <a:pt x="533655" y="103379"/>
                </a:lnTo>
                <a:lnTo>
                  <a:pt x="512143" y="143398"/>
                </a:lnTo>
                <a:lnTo>
                  <a:pt x="499227" y="187632"/>
                </a:lnTo>
                <a:lnTo>
                  <a:pt x="494919" y="236092"/>
                </a:lnTo>
                <a:lnTo>
                  <a:pt x="498228" y="279620"/>
                </a:lnTo>
                <a:lnTo>
                  <a:pt x="508158" y="320087"/>
                </a:lnTo>
                <a:lnTo>
                  <a:pt x="524708" y="357483"/>
                </a:lnTo>
                <a:lnTo>
                  <a:pt x="547878" y="391794"/>
                </a:lnTo>
                <a:lnTo>
                  <a:pt x="584807" y="428132"/>
                </a:lnTo>
                <a:lnTo>
                  <a:pt x="628713" y="454088"/>
                </a:lnTo>
                <a:lnTo>
                  <a:pt x="679573" y="469661"/>
                </a:lnTo>
                <a:lnTo>
                  <a:pt x="737362" y="474852"/>
                </a:lnTo>
                <a:lnTo>
                  <a:pt x="795039" y="469421"/>
                </a:lnTo>
                <a:lnTo>
                  <a:pt x="845788" y="453120"/>
                </a:lnTo>
                <a:lnTo>
                  <a:pt x="851293" y="449706"/>
                </a:lnTo>
                <a:lnTo>
                  <a:pt x="736346" y="449706"/>
                </a:lnTo>
                <a:lnTo>
                  <a:pt x="712152" y="447278"/>
                </a:lnTo>
                <a:lnTo>
                  <a:pt x="672338" y="427847"/>
                </a:lnTo>
                <a:lnTo>
                  <a:pt x="638808" y="379319"/>
                </a:lnTo>
                <a:lnTo>
                  <a:pt x="626030" y="340185"/>
                </a:lnTo>
                <a:lnTo>
                  <a:pt x="618372" y="293455"/>
                </a:lnTo>
                <a:lnTo>
                  <a:pt x="615948" y="241807"/>
                </a:lnTo>
                <a:lnTo>
                  <a:pt x="615946" y="235712"/>
                </a:lnTo>
                <a:lnTo>
                  <a:pt x="617485" y="193113"/>
                </a:lnTo>
                <a:lnTo>
                  <a:pt x="622458" y="152765"/>
                </a:lnTo>
                <a:lnTo>
                  <a:pt x="642239" y="89153"/>
                </a:lnTo>
                <a:lnTo>
                  <a:pt x="682244" y="41433"/>
                </a:lnTo>
                <a:lnTo>
                  <a:pt x="737108" y="25526"/>
                </a:lnTo>
                <a:lnTo>
                  <a:pt x="847011" y="25526"/>
                </a:lnTo>
                <a:lnTo>
                  <a:pt x="831326" y="17875"/>
                </a:lnTo>
                <a:lnTo>
                  <a:pt x="784715" y="6516"/>
                </a:lnTo>
                <a:lnTo>
                  <a:pt x="733044" y="4063"/>
                </a:lnTo>
                <a:close/>
              </a:path>
              <a:path w="3339465" h="474980">
                <a:moveTo>
                  <a:pt x="847011" y="25526"/>
                </a:moveTo>
                <a:lnTo>
                  <a:pt x="737108" y="25526"/>
                </a:lnTo>
                <a:lnTo>
                  <a:pt x="753489" y="26671"/>
                </a:lnTo>
                <a:lnTo>
                  <a:pt x="768905" y="30114"/>
                </a:lnTo>
                <a:lnTo>
                  <a:pt x="809198" y="54750"/>
                </a:lnTo>
                <a:lnTo>
                  <a:pt x="830570" y="86322"/>
                </a:lnTo>
                <a:lnTo>
                  <a:pt x="846804" y="132205"/>
                </a:lnTo>
                <a:lnTo>
                  <a:pt x="855186" y="199590"/>
                </a:lnTo>
                <a:lnTo>
                  <a:pt x="856234" y="241807"/>
                </a:lnTo>
                <a:lnTo>
                  <a:pt x="855210" y="277836"/>
                </a:lnTo>
                <a:lnTo>
                  <a:pt x="847018" y="339177"/>
                </a:lnTo>
                <a:lnTo>
                  <a:pt x="830847" y="386421"/>
                </a:lnTo>
                <a:lnTo>
                  <a:pt x="807936" y="420711"/>
                </a:lnTo>
                <a:lnTo>
                  <a:pt x="768032" y="445531"/>
                </a:lnTo>
                <a:lnTo>
                  <a:pt x="736346" y="449706"/>
                </a:lnTo>
                <a:lnTo>
                  <a:pt x="851293" y="449706"/>
                </a:lnTo>
                <a:lnTo>
                  <a:pt x="889631" y="425936"/>
                </a:lnTo>
                <a:lnTo>
                  <a:pt x="926592" y="387857"/>
                </a:lnTo>
                <a:lnTo>
                  <a:pt x="948688" y="353708"/>
                </a:lnTo>
                <a:lnTo>
                  <a:pt x="964485" y="316976"/>
                </a:lnTo>
                <a:lnTo>
                  <a:pt x="973972" y="277647"/>
                </a:lnTo>
                <a:lnTo>
                  <a:pt x="977138" y="235712"/>
                </a:lnTo>
                <a:lnTo>
                  <a:pt x="972899" y="187325"/>
                </a:lnTo>
                <a:lnTo>
                  <a:pt x="960183" y="143128"/>
                </a:lnTo>
                <a:lnTo>
                  <a:pt x="938990" y="103124"/>
                </a:lnTo>
                <a:lnTo>
                  <a:pt x="909320" y="67310"/>
                </a:lnTo>
                <a:lnTo>
                  <a:pt x="872865" y="38139"/>
                </a:lnTo>
                <a:lnTo>
                  <a:pt x="847011" y="25526"/>
                </a:lnTo>
                <a:close/>
              </a:path>
              <a:path w="3339465" h="474980">
                <a:moveTo>
                  <a:pt x="1241051" y="96774"/>
                </a:moveTo>
                <a:lnTo>
                  <a:pt x="1102741" y="96774"/>
                </a:lnTo>
                <a:lnTo>
                  <a:pt x="1409700" y="474852"/>
                </a:lnTo>
                <a:lnTo>
                  <a:pt x="1421130" y="474852"/>
                </a:lnTo>
                <a:lnTo>
                  <a:pt x="1421130" y="291973"/>
                </a:lnTo>
                <a:lnTo>
                  <a:pt x="1396364" y="291973"/>
                </a:lnTo>
                <a:lnTo>
                  <a:pt x="1241051" y="96774"/>
                </a:lnTo>
                <a:close/>
              </a:path>
              <a:path w="3339465" h="474980">
                <a:moveTo>
                  <a:pt x="1172337" y="10413"/>
                </a:moveTo>
                <a:lnTo>
                  <a:pt x="1011301" y="10413"/>
                </a:lnTo>
                <a:lnTo>
                  <a:pt x="1011301" y="22859"/>
                </a:lnTo>
                <a:lnTo>
                  <a:pt x="1021066" y="23477"/>
                </a:lnTo>
                <a:lnTo>
                  <a:pt x="1029604" y="24749"/>
                </a:lnTo>
                <a:lnTo>
                  <a:pt x="1068578" y="52958"/>
                </a:lnTo>
                <a:lnTo>
                  <a:pt x="1078230" y="65024"/>
                </a:lnTo>
                <a:lnTo>
                  <a:pt x="1078230" y="385444"/>
                </a:lnTo>
                <a:lnTo>
                  <a:pt x="1069925" y="427843"/>
                </a:lnTo>
                <a:lnTo>
                  <a:pt x="1028636" y="451022"/>
                </a:lnTo>
                <a:lnTo>
                  <a:pt x="1011301" y="452119"/>
                </a:lnTo>
                <a:lnTo>
                  <a:pt x="1011301" y="464438"/>
                </a:lnTo>
                <a:lnTo>
                  <a:pt x="1172337" y="464438"/>
                </a:lnTo>
                <a:lnTo>
                  <a:pt x="1172337" y="452119"/>
                </a:lnTo>
                <a:lnTo>
                  <a:pt x="1161669" y="452119"/>
                </a:lnTo>
                <a:lnTo>
                  <a:pt x="1150401" y="451262"/>
                </a:lnTo>
                <a:lnTo>
                  <a:pt x="1112813" y="429950"/>
                </a:lnTo>
                <a:lnTo>
                  <a:pt x="1102741" y="385444"/>
                </a:lnTo>
                <a:lnTo>
                  <a:pt x="1102741" y="96774"/>
                </a:lnTo>
                <a:lnTo>
                  <a:pt x="1241051" y="96774"/>
                </a:lnTo>
                <a:lnTo>
                  <a:pt x="1172337" y="10413"/>
                </a:lnTo>
                <a:close/>
              </a:path>
              <a:path w="3339465" h="474980">
                <a:moveTo>
                  <a:pt x="1480693" y="10413"/>
                </a:moveTo>
                <a:lnTo>
                  <a:pt x="1330706" y="10413"/>
                </a:lnTo>
                <a:lnTo>
                  <a:pt x="1330706" y="22859"/>
                </a:lnTo>
                <a:lnTo>
                  <a:pt x="1348283" y="23741"/>
                </a:lnTo>
                <a:lnTo>
                  <a:pt x="1363122" y="27146"/>
                </a:lnTo>
                <a:lnTo>
                  <a:pt x="1393428" y="62579"/>
                </a:lnTo>
                <a:lnTo>
                  <a:pt x="1396364" y="96774"/>
                </a:lnTo>
                <a:lnTo>
                  <a:pt x="1396364" y="291973"/>
                </a:lnTo>
                <a:lnTo>
                  <a:pt x="1421130" y="291973"/>
                </a:lnTo>
                <a:lnTo>
                  <a:pt x="1421130" y="96774"/>
                </a:lnTo>
                <a:lnTo>
                  <a:pt x="1421485" y="81920"/>
                </a:lnTo>
                <a:lnTo>
                  <a:pt x="1430401" y="42672"/>
                </a:lnTo>
                <a:lnTo>
                  <a:pt x="1467498" y="24812"/>
                </a:lnTo>
                <a:lnTo>
                  <a:pt x="1480693" y="22859"/>
                </a:lnTo>
                <a:lnTo>
                  <a:pt x="1480693" y="10413"/>
                </a:lnTo>
                <a:close/>
              </a:path>
              <a:path w="3339465" h="474980">
                <a:moveTo>
                  <a:pt x="1844167" y="452119"/>
                </a:moveTo>
                <a:lnTo>
                  <a:pt x="1606423" y="452119"/>
                </a:lnTo>
                <a:lnTo>
                  <a:pt x="1606423" y="464438"/>
                </a:lnTo>
                <a:lnTo>
                  <a:pt x="1844167" y="464438"/>
                </a:lnTo>
                <a:lnTo>
                  <a:pt x="1844167" y="452119"/>
                </a:lnTo>
                <a:close/>
              </a:path>
              <a:path w="3339465" h="474980">
                <a:moveTo>
                  <a:pt x="1779524" y="36575"/>
                </a:moveTo>
                <a:lnTo>
                  <a:pt x="1670685" y="36575"/>
                </a:lnTo>
                <a:lnTo>
                  <a:pt x="1670685" y="386841"/>
                </a:lnTo>
                <a:lnTo>
                  <a:pt x="1670431" y="402576"/>
                </a:lnTo>
                <a:lnTo>
                  <a:pt x="1659001" y="441960"/>
                </a:lnTo>
                <a:lnTo>
                  <a:pt x="1621409" y="452119"/>
                </a:lnTo>
                <a:lnTo>
                  <a:pt x="1829054" y="452119"/>
                </a:lnTo>
                <a:lnTo>
                  <a:pt x="1790954" y="441198"/>
                </a:lnTo>
                <a:lnTo>
                  <a:pt x="1779757" y="402270"/>
                </a:lnTo>
                <a:lnTo>
                  <a:pt x="1779524" y="386841"/>
                </a:lnTo>
                <a:lnTo>
                  <a:pt x="1779524" y="36575"/>
                </a:lnTo>
                <a:close/>
              </a:path>
              <a:path w="3339465" h="474980">
                <a:moveTo>
                  <a:pt x="1929511" y="10413"/>
                </a:moveTo>
                <a:lnTo>
                  <a:pt x="1521587" y="10413"/>
                </a:lnTo>
                <a:lnTo>
                  <a:pt x="1521587" y="133350"/>
                </a:lnTo>
                <a:lnTo>
                  <a:pt x="1534414" y="133350"/>
                </a:lnTo>
                <a:lnTo>
                  <a:pt x="1539579" y="109656"/>
                </a:lnTo>
                <a:lnTo>
                  <a:pt x="1547447" y="88868"/>
                </a:lnTo>
                <a:lnTo>
                  <a:pt x="1571244" y="56006"/>
                </a:lnTo>
                <a:lnTo>
                  <a:pt x="1616481" y="37790"/>
                </a:lnTo>
                <a:lnTo>
                  <a:pt x="1637792" y="36575"/>
                </a:lnTo>
                <a:lnTo>
                  <a:pt x="1929511" y="36575"/>
                </a:lnTo>
                <a:lnTo>
                  <a:pt x="1929511" y="10413"/>
                </a:lnTo>
                <a:close/>
              </a:path>
              <a:path w="3339465" h="474980">
                <a:moveTo>
                  <a:pt x="1929511" y="36575"/>
                </a:moveTo>
                <a:lnTo>
                  <a:pt x="1813306" y="36575"/>
                </a:lnTo>
                <a:lnTo>
                  <a:pt x="1828022" y="36937"/>
                </a:lnTo>
                <a:lnTo>
                  <a:pt x="1840357" y="38036"/>
                </a:lnTo>
                <a:lnTo>
                  <a:pt x="1878171" y="55483"/>
                </a:lnTo>
                <a:lnTo>
                  <a:pt x="1906143" y="96742"/>
                </a:lnTo>
                <a:lnTo>
                  <a:pt x="1917446" y="133350"/>
                </a:lnTo>
                <a:lnTo>
                  <a:pt x="1929511" y="133350"/>
                </a:lnTo>
                <a:lnTo>
                  <a:pt x="1929511" y="36575"/>
                </a:lnTo>
                <a:close/>
              </a:path>
              <a:path w="3339465" h="474980">
                <a:moveTo>
                  <a:pt x="2347849" y="10413"/>
                </a:moveTo>
                <a:lnTo>
                  <a:pt x="1967738" y="10413"/>
                </a:lnTo>
                <a:lnTo>
                  <a:pt x="1967738" y="22859"/>
                </a:lnTo>
                <a:lnTo>
                  <a:pt x="1982851" y="22859"/>
                </a:lnTo>
                <a:lnTo>
                  <a:pt x="1993324" y="23433"/>
                </a:lnTo>
                <a:lnTo>
                  <a:pt x="2027809" y="42418"/>
                </a:lnTo>
                <a:lnTo>
                  <a:pt x="2031647" y="393265"/>
                </a:lnTo>
                <a:lnTo>
                  <a:pt x="2031509" y="402270"/>
                </a:lnTo>
                <a:lnTo>
                  <a:pt x="2020443" y="441960"/>
                </a:lnTo>
                <a:lnTo>
                  <a:pt x="1982851" y="452119"/>
                </a:lnTo>
                <a:lnTo>
                  <a:pt x="1967738" y="452119"/>
                </a:lnTo>
                <a:lnTo>
                  <a:pt x="1967738" y="464438"/>
                </a:lnTo>
                <a:lnTo>
                  <a:pt x="2360295" y="464438"/>
                </a:lnTo>
                <a:lnTo>
                  <a:pt x="2363840" y="439419"/>
                </a:lnTo>
                <a:lnTo>
                  <a:pt x="2184146" y="439419"/>
                </a:lnTo>
                <a:lnTo>
                  <a:pt x="2175097" y="439084"/>
                </a:lnTo>
                <a:lnTo>
                  <a:pt x="2142734" y="414240"/>
                </a:lnTo>
                <a:lnTo>
                  <a:pt x="2140966" y="374396"/>
                </a:lnTo>
                <a:lnTo>
                  <a:pt x="2140966" y="246506"/>
                </a:lnTo>
                <a:lnTo>
                  <a:pt x="2250059" y="246506"/>
                </a:lnTo>
                <a:lnTo>
                  <a:pt x="2250059" y="221361"/>
                </a:lnTo>
                <a:lnTo>
                  <a:pt x="2140966" y="221361"/>
                </a:lnTo>
                <a:lnTo>
                  <a:pt x="2140966" y="36575"/>
                </a:lnTo>
                <a:lnTo>
                  <a:pt x="2347849" y="36575"/>
                </a:lnTo>
                <a:lnTo>
                  <a:pt x="2347849" y="10413"/>
                </a:lnTo>
                <a:close/>
              </a:path>
              <a:path w="3339465" h="474980">
                <a:moveTo>
                  <a:pt x="2380742" y="320166"/>
                </a:moveTo>
                <a:lnTo>
                  <a:pt x="2368296" y="320166"/>
                </a:lnTo>
                <a:lnTo>
                  <a:pt x="2358558" y="348359"/>
                </a:lnTo>
                <a:lnTo>
                  <a:pt x="2346118" y="372729"/>
                </a:lnTo>
                <a:lnTo>
                  <a:pt x="2313178" y="409955"/>
                </a:lnTo>
                <a:lnTo>
                  <a:pt x="2268521" y="432022"/>
                </a:lnTo>
                <a:lnTo>
                  <a:pt x="2211197" y="439419"/>
                </a:lnTo>
                <a:lnTo>
                  <a:pt x="2363840" y="439419"/>
                </a:lnTo>
                <a:lnTo>
                  <a:pt x="2380742" y="320166"/>
                </a:lnTo>
                <a:close/>
              </a:path>
              <a:path w="3339465" h="474980">
                <a:moveTo>
                  <a:pt x="2250059" y="246506"/>
                </a:moveTo>
                <a:lnTo>
                  <a:pt x="2140966" y="246506"/>
                </a:lnTo>
                <a:lnTo>
                  <a:pt x="2156206" y="247032"/>
                </a:lnTo>
                <a:lnTo>
                  <a:pt x="2169541" y="248618"/>
                </a:lnTo>
                <a:lnTo>
                  <a:pt x="2206482" y="267604"/>
                </a:lnTo>
                <a:lnTo>
                  <a:pt x="2226375" y="301625"/>
                </a:lnTo>
                <a:lnTo>
                  <a:pt x="2237359" y="351916"/>
                </a:lnTo>
                <a:lnTo>
                  <a:pt x="2250059" y="351916"/>
                </a:lnTo>
                <a:lnTo>
                  <a:pt x="2250059" y="246506"/>
                </a:lnTo>
                <a:close/>
              </a:path>
              <a:path w="3339465" h="474980">
                <a:moveTo>
                  <a:pt x="2250059" y="114173"/>
                </a:moveTo>
                <a:lnTo>
                  <a:pt x="2237359" y="114173"/>
                </a:lnTo>
                <a:lnTo>
                  <a:pt x="2233810" y="139035"/>
                </a:lnTo>
                <a:lnTo>
                  <a:pt x="2228500" y="160670"/>
                </a:lnTo>
                <a:lnTo>
                  <a:pt x="2201400" y="206144"/>
                </a:lnTo>
                <a:lnTo>
                  <a:pt x="2149983" y="221361"/>
                </a:lnTo>
                <a:lnTo>
                  <a:pt x="2250059" y="221361"/>
                </a:lnTo>
                <a:lnTo>
                  <a:pt x="2250059" y="114173"/>
                </a:lnTo>
                <a:close/>
              </a:path>
              <a:path w="3339465" h="474980">
                <a:moveTo>
                  <a:pt x="2347849" y="36575"/>
                </a:moveTo>
                <a:lnTo>
                  <a:pt x="2187829" y="36575"/>
                </a:lnTo>
                <a:lnTo>
                  <a:pt x="2211518" y="36937"/>
                </a:lnTo>
                <a:lnTo>
                  <a:pt x="2231136" y="38036"/>
                </a:lnTo>
                <a:lnTo>
                  <a:pt x="2273250" y="48287"/>
                </a:lnTo>
                <a:lnTo>
                  <a:pt x="2307844" y="74040"/>
                </a:lnTo>
                <a:lnTo>
                  <a:pt x="2329793" y="121796"/>
                </a:lnTo>
                <a:lnTo>
                  <a:pt x="2335149" y="144652"/>
                </a:lnTo>
                <a:lnTo>
                  <a:pt x="2347849" y="144652"/>
                </a:lnTo>
                <a:lnTo>
                  <a:pt x="2347849" y="36575"/>
                </a:lnTo>
                <a:close/>
              </a:path>
              <a:path w="3339465" h="474980">
                <a:moveTo>
                  <a:pt x="2650751" y="96774"/>
                </a:moveTo>
                <a:lnTo>
                  <a:pt x="2512441" y="96774"/>
                </a:lnTo>
                <a:lnTo>
                  <a:pt x="2819400" y="474852"/>
                </a:lnTo>
                <a:lnTo>
                  <a:pt x="2830830" y="474852"/>
                </a:lnTo>
                <a:lnTo>
                  <a:pt x="2830830" y="291973"/>
                </a:lnTo>
                <a:lnTo>
                  <a:pt x="2806065" y="291973"/>
                </a:lnTo>
                <a:lnTo>
                  <a:pt x="2650751" y="96774"/>
                </a:lnTo>
                <a:close/>
              </a:path>
              <a:path w="3339465" h="474980">
                <a:moveTo>
                  <a:pt x="2582037" y="10413"/>
                </a:moveTo>
                <a:lnTo>
                  <a:pt x="2421001" y="10413"/>
                </a:lnTo>
                <a:lnTo>
                  <a:pt x="2421001" y="22859"/>
                </a:lnTo>
                <a:lnTo>
                  <a:pt x="2430766" y="23477"/>
                </a:lnTo>
                <a:lnTo>
                  <a:pt x="2439304" y="24749"/>
                </a:lnTo>
                <a:lnTo>
                  <a:pt x="2478278" y="52958"/>
                </a:lnTo>
                <a:lnTo>
                  <a:pt x="2487930" y="65024"/>
                </a:lnTo>
                <a:lnTo>
                  <a:pt x="2487930" y="385444"/>
                </a:lnTo>
                <a:lnTo>
                  <a:pt x="2479625" y="427843"/>
                </a:lnTo>
                <a:lnTo>
                  <a:pt x="2438336" y="451022"/>
                </a:lnTo>
                <a:lnTo>
                  <a:pt x="2421001" y="452119"/>
                </a:lnTo>
                <a:lnTo>
                  <a:pt x="2421001" y="464438"/>
                </a:lnTo>
                <a:lnTo>
                  <a:pt x="2582037" y="464438"/>
                </a:lnTo>
                <a:lnTo>
                  <a:pt x="2582037" y="452119"/>
                </a:lnTo>
                <a:lnTo>
                  <a:pt x="2571369" y="452119"/>
                </a:lnTo>
                <a:lnTo>
                  <a:pt x="2560101" y="451262"/>
                </a:lnTo>
                <a:lnTo>
                  <a:pt x="2522513" y="429950"/>
                </a:lnTo>
                <a:lnTo>
                  <a:pt x="2512441" y="385444"/>
                </a:lnTo>
                <a:lnTo>
                  <a:pt x="2512441" y="96774"/>
                </a:lnTo>
                <a:lnTo>
                  <a:pt x="2650751" y="96774"/>
                </a:lnTo>
                <a:lnTo>
                  <a:pt x="2582037" y="10413"/>
                </a:lnTo>
                <a:close/>
              </a:path>
              <a:path w="3339465" h="474980">
                <a:moveTo>
                  <a:pt x="2890393" y="10413"/>
                </a:moveTo>
                <a:lnTo>
                  <a:pt x="2740406" y="10413"/>
                </a:lnTo>
                <a:lnTo>
                  <a:pt x="2740406" y="22859"/>
                </a:lnTo>
                <a:lnTo>
                  <a:pt x="2757983" y="23741"/>
                </a:lnTo>
                <a:lnTo>
                  <a:pt x="2772822" y="27146"/>
                </a:lnTo>
                <a:lnTo>
                  <a:pt x="2803128" y="62579"/>
                </a:lnTo>
                <a:lnTo>
                  <a:pt x="2806065" y="96774"/>
                </a:lnTo>
                <a:lnTo>
                  <a:pt x="2806065" y="291973"/>
                </a:lnTo>
                <a:lnTo>
                  <a:pt x="2830830" y="291973"/>
                </a:lnTo>
                <a:lnTo>
                  <a:pt x="2830830" y="96774"/>
                </a:lnTo>
                <a:lnTo>
                  <a:pt x="2831185" y="81920"/>
                </a:lnTo>
                <a:lnTo>
                  <a:pt x="2840101" y="42672"/>
                </a:lnTo>
                <a:lnTo>
                  <a:pt x="2877198" y="24812"/>
                </a:lnTo>
                <a:lnTo>
                  <a:pt x="2890393" y="22859"/>
                </a:lnTo>
                <a:lnTo>
                  <a:pt x="2890393" y="10413"/>
                </a:lnTo>
                <a:close/>
              </a:path>
              <a:path w="3339465" h="474980">
                <a:moveTo>
                  <a:pt x="3253867" y="452119"/>
                </a:moveTo>
                <a:lnTo>
                  <a:pt x="3016123" y="452119"/>
                </a:lnTo>
                <a:lnTo>
                  <a:pt x="3016123" y="464438"/>
                </a:lnTo>
                <a:lnTo>
                  <a:pt x="3253867" y="464438"/>
                </a:lnTo>
                <a:lnTo>
                  <a:pt x="3253867" y="452119"/>
                </a:lnTo>
                <a:close/>
              </a:path>
              <a:path w="3339465" h="474980">
                <a:moveTo>
                  <a:pt x="3189224" y="36575"/>
                </a:moveTo>
                <a:lnTo>
                  <a:pt x="3080385" y="36575"/>
                </a:lnTo>
                <a:lnTo>
                  <a:pt x="3080385" y="386841"/>
                </a:lnTo>
                <a:lnTo>
                  <a:pt x="3080131" y="402576"/>
                </a:lnTo>
                <a:lnTo>
                  <a:pt x="3068701" y="441960"/>
                </a:lnTo>
                <a:lnTo>
                  <a:pt x="3031109" y="452119"/>
                </a:lnTo>
                <a:lnTo>
                  <a:pt x="3238754" y="452119"/>
                </a:lnTo>
                <a:lnTo>
                  <a:pt x="3200654" y="441198"/>
                </a:lnTo>
                <a:lnTo>
                  <a:pt x="3189457" y="402270"/>
                </a:lnTo>
                <a:lnTo>
                  <a:pt x="3189224" y="386841"/>
                </a:lnTo>
                <a:lnTo>
                  <a:pt x="3189224" y="36575"/>
                </a:lnTo>
                <a:close/>
              </a:path>
              <a:path w="3339465" h="474980">
                <a:moveTo>
                  <a:pt x="3339211" y="10413"/>
                </a:moveTo>
                <a:lnTo>
                  <a:pt x="2931287" y="10413"/>
                </a:lnTo>
                <a:lnTo>
                  <a:pt x="2931287" y="133350"/>
                </a:lnTo>
                <a:lnTo>
                  <a:pt x="2944114" y="133350"/>
                </a:lnTo>
                <a:lnTo>
                  <a:pt x="2949279" y="109656"/>
                </a:lnTo>
                <a:lnTo>
                  <a:pt x="2957147" y="88868"/>
                </a:lnTo>
                <a:lnTo>
                  <a:pt x="2980944" y="56006"/>
                </a:lnTo>
                <a:lnTo>
                  <a:pt x="3026181" y="37790"/>
                </a:lnTo>
                <a:lnTo>
                  <a:pt x="3047492" y="36575"/>
                </a:lnTo>
                <a:lnTo>
                  <a:pt x="3339211" y="36575"/>
                </a:lnTo>
                <a:lnTo>
                  <a:pt x="3339211" y="10413"/>
                </a:lnTo>
                <a:close/>
              </a:path>
              <a:path w="3339465" h="474980">
                <a:moveTo>
                  <a:pt x="3339211" y="36575"/>
                </a:moveTo>
                <a:lnTo>
                  <a:pt x="3223006" y="36575"/>
                </a:lnTo>
                <a:lnTo>
                  <a:pt x="3237722" y="36937"/>
                </a:lnTo>
                <a:lnTo>
                  <a:pt x="3250057" y="38036"/>
                </a:lnTo>
                <a:lnTo>
                  <a:pt x="3287871" y="55483"/>
                </a:lnTo>
                <a:lnTo>
                  <a:pt x="3315843" y="96742"/>
                </a:lnTo>
                <a:lnTo>
                  <a:pt x="3327146" y="133350"/>
                </a:lnTo>
                <a:lnTo>
                  <a:pt x="3339211" y="133350"/>
                </a:lnTo>
                <a:lnTo>
                  <a:pt x="3339211" y="36575"/>
                </a:lnTo>
                <a:close/>
              </a:path>
            </a:pathLst>
          </a:custGeom>
          <a:solidFill>
            <a:srgbClr val="000000"/>
          </a:solidFill>
        </p:spPr>
        <p:txBody>
          <a:bodyPr wrap="square" lIns="0" tIns="0" rIns="0" bIns="0" rtlCol="0"/>
          <a:lstStyle/>
          <a:p>
            <a:endParaRPr/>
          </a:p>
        </p:txBody>
      </p:sp>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6/21/22</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p:spTree>
      <p:nvGrpSpPr>
        <p:cNvPr id="1" name=""/>
        <p:cNvGrpSpPr/>
        <p:nvPr/>
      </p:nvGrpSpPr>
      <p:grpSpPr>
        <a:xfrm>
          <a:off x="0" y="0"/>
          <a:ext cx="0" cy="0"/>
          <a:chOff x="0" y="0"/>
          <a:chExt cx="0" cy="0"/>
        </a:xfrm>
      </p:grpSpPr>
      <p:sp>
        <p:nvSpPr>
          <p:cNvPr id="2" name="Header 1"/>
          <p:cNvSpPr>
            <a:spLocks noGrp="1"/>
          </p:cNvSpPr>
          <p:nvPr>
            <p:ph type="title"/>
          </p:nvPr>
        </p:nvSpPr>
        <p:spPr/>
        <p:txBody>
          <a:bodyPr/>
          <a:lstStyle/>
          <a:p>
            <a:r>
              <a:rPr lang="en-US"/>
              <a:t>Title</a:t>
            </a:r>
          </a:p>
        </p:txBody>
      </p:sp>
      <p:sp>
        <p:nvSpPr>
          <p:cNvPr id="3" name="Text 2"/>
          <p:cNvSpPr>
            <a:spLocks noGrp="1"/>
          </p:cNvSpPr>
          <p:nvPr>
            <p:ph type="body" idx="1"/>
          </p:nvPr>
        </p:nvSpPr>
        <p:spPr/>
        <p:txBody>
          <a:bodyPr/>
          <a:lstStyle/>
          <a:p>
            <a:pPr lvl="0"/>
            <a:r>
              <a:rPr lang="en-US"/>
              <a:t>Text</a:t>
            </a:r>
          </a:p>
          <a:p>
            <a:pPr lvl="1"/>
            <a:r>
              <a:rPr lang="en-US"/>
              <a:t>Second level</a:t>
            </a:r>
          </a:p>
          <a:p>
            <a:pPr lvl="2"/>
            <a:r>
              <a:rPr lang="en-US"/>
              <a:t>Third level</a:t>
            </a:r>
          </a:p>
          <a:p>
            <a:pPr lvl="3"/>
            <a:r>
              <a:rPr lang="en-US"/>
              <a:t>Fourth level</a:t>
            </a:r>
          </a:p>
          <a:p>
            <a:pPr lvl="4"/>
            <a:r>
              <a:rPr lang="en-US"/>
              <a:t>Fifth level</a:t>
            </a:r>
          </a:p>
        </p:txBody>
      </p:sp>
      <p:sp>
        <p:nvSpPr>
          <p:cNvPr id="4" name="Date 3"/>
          <p:cNvSpPr>
            <a:spLocks noGrp="1"/>
          </p:cNvSpPr>
          <p:nvPr>
            <p:ph type="dt" sz="half" idx="10"/>
          </p:nvPr>
        </p:nvSpPr>
        <p:spPr/>
        <p:txBody>
          <a:bodyPr/>
          <a:lstStyle/>
          <a:p>
            <a:fld id="{C16525B2-4347-4F72-BAF7-76B19438D329}" type="datetimeFigureOut">
              <a:rPr lang="en-US" smtClean="0"/>
              <a:t>6/21/22</a:t>
            </a:fld>
            <a:endParaRPr lang="en-US"/>
          </a:p>
        </p:txBody>
      </p:sp>
      <p:sp>
        <p:nvSpPr>
          <p:cNvPr id="5" name="Footer 4"/>
          <p:cNvSpPr>
            <a:spLocks noGrp="1"/>
          </p:cNvSpPr>
          <p:nvPr>
            <p:ph type="ftr" sz="quarter" idx="11"/>
          </p:nvPr>
        </p:nvSpPr>
        <p:spPr/>
        <p:txBody>
          <a:bodyPr/>
          <a:lstStyle/>
          <a:p>
            <a:endParaRPr lang="en-US"/>
          </a:p>
        </p:txBody>
      </p:sp>
      <p:sp>
        <p:nvSpPr>
          <p:cNvPr id="6" name="Slide number 5"/>
          <p:cNvSpPr>
            <a:spLocks noGrp="1"/>
          </p:cNvSpPr>
          <p:nvPr>
            <p:ph type="sldNum" sz="quarter" idx="12"/>
          </p:nvPr>
        </p:nvSpPr>
        <p:spPr/>
        <p:txBody>
          <a:bodyPr/>
          <a:lstStyle/>
          <a:p>
            <a:fld id="{80F073CC-40D5-4B23-8DF0-9BD0A0C12F2C}" type="slidenum">
              <a:rPr lang="en-US" smtClean="0"/>
              <a:t>‹#›</a:t>
            </a:fld>
            <a:endParaRPr lang="en-US"/>
          </a:p>
        </p:txBody>
      </p:sp>
      <p:cxnSp>
        <p:nvCxnSpPr>
          <p:cNvPr id="8" name="直接连接符 7">
            <a:extLst>
              <a:ext uri="{FF2B5EF4-FFF2-40B4-BE49-F238E27FC236}">
                <a16:creationId xmlns:a16="http://schemas.microsoft.com/office/drawing/2014/main" id="{C455E652-813B-4894-9989-2F9DB6599C9F}"/>
              </a:ext>
            </a:extLst>
          </p:cNvPr>
          <p:cNvCxnSpPr/>
          <p:nvPr userDrawn="1"/>
        </p:nvCxnSpPr>
        <p:spPr>
          <a:xfrm>
            <a:off x="0" y="651827"/>
            <a:ext cx="9144000" cy="0"/>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5658816"/>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8" cstate="print"/>
          <a:stretch>
            <a:fillRect/>
          </a:stretch>
        </p:blipFill>
        <p:spPr>
          <a:xfrm>
            <a:off x="8083397" y="105228"/>
            <a:ext cx="1030935" cy="431437"/>
          </a:xfrm>
          <a:prstGeom prst="rect">
            <a:avLst/>
          </a:prstGeom>
        </p:spPr>
      </p:pic>
      <p:sp>
        <p:nvSpPr>
          <p:cNvPr id="2" name="Holder 2"/>
          <p:cNvSpPr>
            <a:spLocks noGrp="1"/>
          </p:cNvSpPr>
          <p:nvPr>
            <p:ph type="title"/>
          </p:nvPr>
        </p:nvSpPr>
        <p:spPr>
          <a:xfrm>
            <a:off x="186372" y="199072"/>
            <a:ext cx="1447800" cy="452755"/>
          </a:xfrm>
          <a:prstGeom prst="rect">
            <a:avLst/>
          </a:prstGeom>
        </p:spPr>
        <p:txBody>
          <a:bodyPr wrap="square" lIns="0" tIns="0" rIns="0" bIns="0">
            <a:spAutoFit/>
          </a:bodyPr>
          <a:lstStyle>
            <a:lvl1pPr>
              <a:defRPr sz="2800" b="1" i="0">
                <a:solidFill>
                  <a:schemeClr val="tx1"/>
                </a:solidFill>
                <a:latin typeface="微软雅黑"/>
                <a:cs typeface="微软雅黑"/>
              </a:defRPr>
            </a:lvl1pPr>
          </a:lstStyle>
          <a:p>
            <a:endParaRPr/>
          </a:p>
        </p:txBody>
      </p:sp>
      <p:sp>
        <p:nvSpPr>
          <p:cNvPr id="3" name="Holder 3"/>
          <p:cNvSpPr>
            <a:spLocks noGrp="1"/>
          </p:cNvSpPr>
          <p:nvPr>
            <p:ph type="body" idx="1"/>
          </p:nvPr>
        </p:nvSpPr>
        <p:spPr>
          <a:xfrm>
            <a:off x="445452" y="1689036"/>
            <a:ext cx="8253094" cy="1947545"/>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a:xfrm>
            <a:off x="3108960" y="6377940"/>
            <a:ext cx="292608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457200" y="6377940"/>
            <a:ext cx="210312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6/21/22</a:t>
            </a:fld>
            <a:endParaRPr lang="en-US"/>
          </a:p>
        </p:txBody>
      </p:sp>
      <p:sp>
        <p:nvSpPr>
          <p:cNvPr id="6" name="Holder 6"/>
          <p:cNvSpPr>
            <a:spLocks noGrp="1"/>
          </p:cNvSpPr>
          <p:nvPr>
            <p:ph type="sldNum" sz="quarter" idx="7"/>
          </p:nvPr>
        </p:nvSpPr>
        <p:spPr>
          <a:xfrm>
            <a:off x="6583680" y="6377940"/>
            <a:ext cx="210312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6.xml"/><Relationship Id="rId5" Type="http://schemas.openxmlformats.org/officeDocument/2006/relationships/image" Target="../media/image23.png"/><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6.xml"/><Relationship Id="rId5" Type="http://schemas.openxmlformats.org/officeDocument/2006/relationships/image" Target="../media/image27.png"/><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6.xml"/><Relationship Id="rId5" Type="http://schemas.openxmlformats.org/officeDocument/2006/relationships/image" Target="../media/image32.png"/><Relationship Id="rId4" Type="http://schemas.openxmlformats.org/officeDocument/2006/relationships/image" Target="../media/image31.png"/></Relationships>
</file>

<file path=ppt/slides/_rels/slide1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png"/><Relationship Id="rId1" Type="http://schemas.openxmlformats.org/officeDocument/2006/relationships/slideLayout" Target="../slideLayouts/slideLayout6.xml"/><Relationship Id="rId5" Type="http://schemas.openxmlformats.org/officeDocument/2006/relationships/image" Target="../media/image9.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1.xml"/><Relationship Id="rId1" Type="http://schemas.openxmlformats.org/officeDocument/2006/relationships/slideLayout" Target="../slideLayouts/slideLayout6.xml"/><Relationship Id="rId4" Type="http://schemas.openxmlformats.org/officeDocument/2006/relationships/image" Target="../media/image11.wmf"/></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7924800" y="152400"/>
            <a:ext cx="1006976" cy="457200"/>
          </a:xfrm>
          <a:prstGeom prst="rect">
            <a:avLst/>
          </a:prstGeom>
        </p:spPr>
      </p:pic>
      <p:sp>
        <p:nvSpPr>
          <p:cNvPr id="3" name="object 3"/>
          <p:cNvSpPr txBox="1">
            <a:spLocks noGrp="1"/>
          </p:cNvSpPr>
          <p:nvPr>
            <p:ph type="title"/>
          </p:nvPr>
        </p:nvSpPr>
        <p:spPr>
          <a:xfrm>
            <a:off x="321176" y="2819400"/>
            <a:ext cx="8610600" cy="1122102"/>
          </a:xfrm>
          <a:prstGeom prst="rect">
            <a:avLst/>
          </a:prstGeom>
        </p:spPr>
        <p:txBody>
          <a:bodyPr vert="horz" wrap="square" lIns="0" tIns="13970" rIns="0" bIns="0" rtlCol="0">
            <a:spAutoFit/>
          </a:bodyPr>
          <a:lstStyle/>
          <a:p>
            <a:pPr marL="12700" algn="ctr">
              <a:lnSpc>
                <a:spcPct val="100000"/>
              </a:lnSpc>
              <a:spcBef>
                <a:spcPts val="110"/>
              </a:spcBef>
            </a:pPr>
            <a:r>
              <a:rPr lang="zh-CN" altLang="en-US" sz="3600" dirty="0">
                <a:latin typeface="黑体" panose="02010609060101010101" pitchFamily="49" charset="-122"/>
                <a:ea typeface="黑体" panose="02010609060101010101" pitchFamily="49" charset="-122"/>
                <a:cs typeface="等线 Light"/>
              </a:rPr>
              <a:t>苏州诺亚智造科技有限公司</a:t>
            </a:r>
            <a:br>
              <a:rPr lang="en-US" altLang="zh-CN" sz="3600" dirty="0">
                <a:latin typeface="黑体" panose="02010609060101010101" pitchFamily="49" charset="-122"/>
                <a:ea typeface="黑体" panose="02010609060101010101" pitchFamily="49" charset="-122"/>
                <a:cs typeface="等线 Light"/>
              </a:rPr>
            </a:br>
            <a:r>
              <a:rPr lang="en-US" altLang="zh-CN" sz="3600" dirty="0">
                <a:latin typeface="黑体" panose="02010609060101010101" pitchFamily="49" charset="-122"/>
                <a:ea typeface="黑体" panose="02010609060101010101" pitchFamily="49" charset="-122"/>
                <a:cs typeface="等线 Light"/>
              </a:rPr>
              <a:t>NOAH ITECH (SUZHOU) CO.,LTD</a:t>
            </a:r>
            <a:endParaRPr sz="3600" dirty="0">
              <a:latin typeface="黑体" panose="02010609060101010101" pitchFamily="49" charset="-122"/>
              <a:ea typeface="黑体" panose="02010609060101010101" pitchFamily="49" charset="-122"/>
              <a:cs typeface="等线 Ligh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a:extLst>
              <a:ext uri="{FF2B5EF4-FFF2-40B4-BE49-F238E27FC236}">
                <a16:creationId xmlns:a16="http://schemas.microsoft.com/office/drawing/2014/main" id="{62FE7128-FA21-41F9-BB5F-82E47592F270}"/>
              </a:ext>
            </a:extLst>
          </p:cNvPr>
          <p:cNvSpPr txBox="1"/>
          <p:nvPr/>
        </p:nvSpPr>
        <p:spPr>
          <a:xfrm>
            <a:off x="26238" y="832614"/>
            <a:ext cx="9117761" cy="338554"/>
          </a:xfrm>
          <a:prstGeom prst="rect">
            <a:avLst/>
          </a:prstGeom>
          <a:noFill/>
        </p:spPr>
        <p:txBody>
          <a:bodyPr wrap="square">
            <a:spAutoFit/>
          </a:bodyPr>
          <a:lstStyle/>
          <a:p>
            <a:pPr>
              <a:defRPr/>
            </a:pP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笔电各制程段产品体系</a:t>
            </a:r>
            <a:r>
              <a:rPr lang="zh-TW" altLang="en-US" sz="1600" b="1" dirty="0">
                <a:solidFill>
                  <a:schemeClr val="tx1">
                    <a:lumMod val="75000"/>
                    <a:lumOff val="25000"/>
                  </a:schemeClr>
                </a:solidFill>
                <a:latin typeface="微软雅黑" panose="020B0503020204020204" pitchFamily="34" charset="-122"/>
                <a:ea typeface="微软雅黑" panose="020B0503020204020204" pitchFamily="34" charset="-122"/>
              </a:rPr>
              <a:t> </a:t>
            </a:r>
            <a:r>
              <a:rPr lang="en-US" altLang="zh-TW" sz="1600" b="1" dirty="0">
                <a:solidFill>
                  <a:schemeClr val="tx1">
                    <a:lumMod val="75000"/>
                    <a:lumOff val="25000"/>
                  </a:schemeClr>
                </a:solidFill>
                <a:latin typeface="微软雅黑" panose="020B0503020204020204" pitchFamily="34" charset="-122"/>
                <a:ea typeface="微软雅黑" panose="020B0503020204020204" pitchFamily="34" charset="-122"/>
              </a:rPr>
              <a:t>Product system of each process segment of notebook computer</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 </a:t>
            </a:r>
          </a:p>
        </p:txBody>
      </p:sp>
      <p:sp>
        <p:nvSpPr>
          <p:cNvPr id="11" name="圆角矩形 11">
            <a:extLst>
              <a:ext uri="{FF2B5EF4-FFF2-40B4-BE49-F238E27FC236}">
                <a16:creationId xmlns:a16="http://schemas.microsoft.com/office/drawing/2014/main" id="{9868EC5D-3FA6-4927-82AC-8F3B643AD7F5}"/>
              </a:ext>
            </a:extLst>
          </p:cNvPr>
          <p:cNvSpPr/>
          <p:nvPr/>
        </p:nvSpPr>
        <p:spPr>
          <a:xfrm>
            <a:off x="901630" y="3897684"/>
            <a:ext cx="7023002" cy="164175"/>
          </a:xfrm>
          <a:prstGeom prst="roundRect">
            <a:avLst/>
          </a:prstGeom>
          <a:solidFill>
            <a:schemeClr val="tx1">
              <a:alpha val="3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latin typeface="微软雅黑" panose="020B0503020204020204" pitchFamily="34" charset="-122"/>
              <a:ea typeface="微软雅黑" panose="020B0503020204020204" pitchFamily="34" charset="-122"/>
            </a:endParaRPr>
          </a:p>
        </p:txBody>
      </p:sp>
      <p:cxnSp>
        <p:nvCxnSpPr>
          <p:cNvPr id="12" name="直接连接符 11">
            <a:extLst>
              <a:ext uri="{FF2B5EF4-FFF2-40B4-BE49-F238E27FC236}">
                <a16:creationId xmlns:a16="http://schemas.microsoft.com/office/drawing/2014/main" id="{2ADE8FCD-CCFF-4386-98AB-CDFB7281F1D5}"/>
              </a:ext>
            </a:extLst>
          </p:cNvPr>
          <p:cNvCxnSpPr/>
          <p:nvPr/>
        </p:nvCxnSpPr>
        <p:spPr>
          <a:xfrm rot="5400000">
            <a:off x="2265806" y="4340309"/>
            <a:ext cx="333375" cy="1588"/>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5D318C12-5910-421F-ABA2-2818DD7C26BE}"/>
              </a:ext>
            </a:extLst>
          </p:cNvPr>
          <p:cNvCxnSpPr/>
          <p:nvPr/>
        </p:nvCxnSpPr>
        <p:spPr>
          <a:xfrm rot="5400000">
            <a:off x="4050605" y="3527175"/>
            <a:ext cx="333375" cy="1588"/>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16439E35-7665-46E2-AEA9-4C8D31A905F0}"/>
              </a:ext>
            </a:extLst>
          </p:cNvPr>
          <p:cNvCxnSpPr/>
          <p:nvPr/>
        </p:nvCxnSpPr>
        <p:spPr>
          <a:xfrm rot="5400000">
            <a:off x="6012671" y="4342050"/>
            <a:ext cx="333375" cy="1588"/>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3" name="椭圆 22">
            <a:extLst>
              <a:ext uri="{FF2B5EF4-FFF2-40B4-BE49-F238E27FC236}">
                <a16:creationId xmlns:a16="http://schemas.microsoft.com/office/drawing/2014/main" id="{AF3B09D9-8D29-4FB4-AC99-741C0B245FDB}"/>
              </a:ext>
            </a:extLst>
          </p:cNvPr>
          <p:cNvSpPr/>
          <p:nvPr/>
        </p:nvSpPr>
        <p:spPr>
          <a:xfrm>
            <a:off x="2098325" y="3658477"/>
            <a:ext cx="638175" cy="638175"/>
          </a:xfrm>
          <a:prstGeom prst="ellipse">
            <a:avLst/>
          </a:prstGeom>
          <a:gradFill flip="none" rotWithShape="1">
            <a:gsLst>
              <a:gs pos="0">
                <a:schemeClr val="accent5">
                  <a:lumMod val="60000"/>
                  <a:lumOff val="40000"/>
                  <a:tint val="66000"/>
                  <a:satMod val="160000"/>
                </a:schemeClr>
              </a:gs>
              <a:gs pos="50000">
                <a:schemeClr val="accent5">
                  <a:lumMod val="60000"/>
                  <a:lumOff val="40000"/>
                  <a:tint val="44500"/>
                  <a:satMod val="160000"/>
                </a:schemeClr>
              </a:gs>
              <a:gs pos="100000">
                <a:schemeClr val="accent5">
                  <a:lumMod val="60000"/>
                  <a:lumOff val="40000"/>
                  <a:tint val="23500"/>
                  <a:satMod val="160000"/>
                </a:schemeClr>
              </a:gs>
            </a:gsLst>
            <a:lin ang="13500000" scaled="1"/>
            <a:tileRect/>
          </a:gradFill>
          <a:ln>
            <a:solidFill>
              <a:schemeClr val="bg1"/>
            </a:solidFill>
          </a:ln>
        </p:spPr>
        <p:style>
          <a:lnRef idx="1">
            <a:schemeClr val="accent1"/>
          </a:lnRef>
          <a:fillRef idx="2">
            <a:schemeClr val="accent1"/>
          </a:fillRef>
          <a:effectRef idx="1">
            <a:schemeClr val="accent1"/>
          </a:effectRef>
          <a:fontRef idx="minor">
            <a:schemeClr val="dk1"/>
          </a:fontRef>
        </p:style>
        <p:txBody>
          <a:bodyPr anchor="ctr"/>
          <a:lstStyle/>
          <a:p>
            <a:pPr algn="ctr">
              <a:defRPr/>
            </a:pPr>
            <a:r>
              <a:rPr lang="en-US" altLang="zh-CN" sz="1000">
                <a:latin typeface="微软雅黑" panose="020B0503020204020204" pitchFamily="34" charset="-122"/>
                <a:ea typeface="微软雅黑" panose="020B0503020204020204" pitchFamily="34" charset="-122"/>
              </a:rPr>
              <a:t>           </a:t>
            </a:r>
            <a:endParaRPr lang="zh-CN" altLang="en-US" sz="1000" dirty="0">
              <a:latin typeface="微软雅黑" panose="020B0503020204020204" pitchFamily="34" charset="-122"/>
              <a:ea typeface="微软雅黑" panose="020B0503020204020204" pitchFamily="34" charset="-122"/>
            </a:endParaRPr>
          </a:p>
        </p:txBody>
      </p:sp>
      <p:sp>
        <p:nvSpPr>
          <p:cNvPr id="24" name="椭圆 23">
            <a:extLst>
              <a:ext uri="{FF2B5EF4-FFF2-40B4-BE49-F238E27FC236}">
                <a16:creationId xmlns:a16="http://schemas.microsoft.com/office/drawing/2014/main" id="{E6A5376A-1CA7-4866-9625-F579BBAE4871}"/>
              </a:ext>
            </a:extLst>
          </p:cNvPr>
          <p:cNvSpPr/>
          <p:nvPr/>
        </p:nvSpPr>
        <p:spPr>
          <a:xfrm>
            <a:off x="3911699" y="3626393"/>
            <a:ext cx="638175" cy="638175"/>
          </a:xfrm>
          <a:prstGeom prst="ellipse">
            <a:avLst/>
          </a:prstGeom>
          <a:gradFill flip="none" rotWithShape="1">
            <a:gsLst>
              <a:gs pos="0">
                <a:schemeClr val="accent1">
                  <a:lumMod val="60000"/>
                  <a:lumOff val="40000"/>
                  <a:tint val="66000"/>
                  <a:satMod val="160000"/>
                </a:schemeClr>
              </a:gs>
              <a:gs pos="50000">
                <a:schemeClr val="accent1">
                  <a:lumMod val="60000"/>
                  <a:lumOff val="40000"/>
                  <a:tint val="44500"/>
                  <a:satMod val="160000"/>
                </a:schemeClr>
              </a:gs>
              <a:gs pos="100000">
                <a:schemeClr val="accent1">
                  <a:lumMod val="60000"/>
                  <a:lumOff val="40000"/>
                  <a:tint val="23500"/>
                  <a:satMod val="160000"/>
                </a:schemeClr>
              </a:gs>
            </a:gsLst>
            <a:lin ang="13500000" scaled="1"/>
            <a:tileRect/>
          </a:gradFill>
          <a:ln>
            <a:solidFill>
              <a:schemeClr val="bg1"/>
            </a:solidFill>
          </a:ln>
        </p:spPr>
        <p:style>
          <a:lnRef idx="1">
            <a:schemeClr val="accent1"/>
          </a:lnRef>
          <a:fillRef idx="2">
            <a:schemeClr val="accent1"/>
          </a:fillRef>
          <a:effectRef idx="1">
            <a:schemeClr val="accent1"/>
          </a:effectRef>
          <a:fontRef idx="minor">
            <a:schemeClr val="dk1"/>
          </a:fontRef>
        </p:style>
        <p:txBody>
          <a:bodyPr anchor="ctr"/>
          <a:lstStyle/>
          <a:p>
            <a:pPr algn="ctr">
              <a:defRPr/>
            </a:pPr>
            <a:r>
              <a:rPr lang="en-US" altLang="zh-CN" sz="1000">
                <a:latin typeface="微软雅黑" panose="020B0503020204020204" pitchFamily="34" charset="-122"/>
                <a:ea typeface="微软雅黑" panose="020B0503020204020204" pitchFamily="34" charset="-122"/>
              </a:rPr>
              <a:t>           </a:t>
            </a:r>
            <a:endParaRPr lang="zh-CN" altLang="en-US" sz="1000" dirty="0">
              <a:latin typeface="微软雅黑" panose="020B0503020204020204" pitchFamily="34" charset="-122"/>
              <a:ea typeface="微软雅黑" panose="020B0503020204020204" pitchFamily="34" charset="-122"/>
            </a:endParaRPr>
          </a:p>
        </p:txBody>
      </p:sp>
      <p:sp>
        <p:nvSpPr>
          <p:cNvPr id="25" name="椭圆 24">
            <a:extLst>
              <a:ext uri="{FF2B5EF4-FFF2-40B4-BE49-F238E27FC236}">
                <a16:creationId xmlns:a16="http://schemas.microsoft.com/office/drawing/2014/main" id="{6E6C1BD8-F934-4A24-BCB9-1FE4C407B87E}"/>
              </a:ext>
            </a:extLst>
          </p:cNvPr>
          <p:cNvSpPr/>
          <p:nvPr/>
        </p:nvSpPr>
        <p:spPr>
          <a:xfrm>
            <a:off x="5864240" y="3612593"/>
            <a:ext cx="638175" cy="638175"/>
          </a:xfrm>
          <a:prstGeom prst="ellipse">
            <a:avLst/>
          </a:prstGeom>
          <a:solidFill>
            <a:schemeClr val="accent4">
              <a:lumMod val="40000"/>
              <a:lumOff val="60000"/>
            </a:schemeClr>
          </a:solidFill>
          <a:ln>
            <a:solidFill>
              <a:schemeClr val="bg1"/>
            </a:solidFill>
          </a:ln>
        </p:spPr>
        <p:style>
          <a:lnRef idx="1">
            <a:schemeClr val="accent1"/>
          </a:lnRef>
          <a:fillRef idx="2">
            <a:schemeClr val="accent1"/>
          </a:fillRef>
          <a:effectRef idx="1">
            <a:schemeClr val="accent1"/>
          </a:effectRef>
          <a:fontRef idx="minor">
            <a:schemeClr val="dk1"/>
          </a:fontRef>
        </p:style>
        <p:txBody>
          <a:bodyPr anchor="ctr"/>
          <a:lstStyle/>
          <a:p>
            <a:pPr algn="ctr">
              <a:defRPr/>
            </a:pPr>
            <a:r>
              <a:rPr lang="en-US" altLang="zh-CN" sz="1000">
                <a:latin typeface="微软雅黑" panose="020B0503020204020204" pitchFamily="34" charset="-122"/>
                <a:ea typeface="微软雅黑" panose="020B0503020204020204" pitchFamily="34" charset="-122"/>
              </a:rPr>
              <a:t>           </a:t>
            </a:r>
            <a:endParaRPr lang="zh-CN" altLang="en-US" sz="1000" dirty="0">
              <a:latin typeface="微软雅黑" panose="020B0503020204020204" pitchFamily="34" charset="-122"/>
              <a:ea typeface="微软雅黑" panose="020B0503020204020204" pitchFamily="34" charset="-122"/>
            </a:endParaRPr>
          </a:p>
        </p:txBody>
      </p:sp>
      <p:sp>
        <p:nvSpPr>
          <p:cNvPr id="31" name="矩形 30">
            <a:extLst>
              <a:ext uri="{FF2B5EF4-FFF2-40B4-BE49-F238E27FC236}">
                <a16:creationId xmlns:a16="http://schemas.microsoft.com/office/drawing/2014/main" id="{41A69C6D-EE3D-4C30-B0E5-7C7DA79F9820}"/>
              </a:ext>
            </a:extLst>
          </p:cNvPr>
          <p:cNvSpPr/>
          <p:nvPr/>
        </p:nvSpPr>
        <p:spPr>
          <a:xfrm>
            <a:off x="1464095" y="4444975"/>
            <a:ext cx="1944000" cy="1116000"/>
          </a:xfrm>
          <a:prstGeom prst="rect">
            <a:avLst/>
          </a:prstGeom>
          <a:gradFill flip="none" rotWithShape="1">
            <a:gsLst>
              <a:gs pos="0">
                <a:schemeClr val="accent5">
                  <a:lumMod val="60000"/>
                  <a:lumOff val="40000"/>
                  <a:tint val="66000"/>
                  <a:satMod val="160000"/>
                </a:schemeClr>
              </a:gs>
              <a:gs pos="50000">
                <a:schemeClr val="accent5">
                  <a:lumMod val="60000"/>
                  <a:lumOff val="40000"/>
                  <a:tint val="44500"/>
                  <a:satMod val="160000"/>
                </a:schemeClr>
              </a:gs>
              <a:gs pos="100000">
                <a:schemeClr val="accent5">
                  <a:lumMod val="60000"/>
                  <a:lumOff val="40000"/>
                  <a:tint val="23500"/>
                  <a:satMod val="160000"/>
                </a:schemeClr>
              </a:gs>
            </a:gsLst>
            <a:lin ang="13500000" scaled="1"/>
            <a:tileRect/>
          </a:gradFill>
          <a:ln>
            <a:solidFill>
              <a:schemeClr val="bg1"/>
            </a:solidFill>
          </a:ln>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zh-CN" altLang="en-US" dirty="0">
              <a:latin typeface="微软雅黑" panose="020B0503020204020204" pitchFamily="34" charset="-122"/>
              <a:ea typeface="微软雅黑" panose="020B0503020204020204" pitchFamily="34" charset="-122"/>
            </a:endParaRPr>
          </a:p>
        </p:txBody>
      </p:sp>
      <p:sp>
        <p:nvSpPr>
          <p:cNvPr id="32" name="矩形 31">
            <a:extLst>
              <a:ext uri="{FF2B5EF4-FFF2-40B4-BE49-F238E27FC236}">
                <a16:creationId xmlns:a16="http://schemas.microsoft.com/office/drawing/2014/main" id="{6D7D3DC2-4C96-49F4-B4A3-D6461F8075CB}"/>
              </a:ext>
            </a:extLst>
          </p:cNvPr>
          <p:cNvSpPr/>
          <p:nvPr/>
        </p:nvSpPr>
        <p:spPr>
          <a:xfrm>
            <a:off x="3117500" y="2296376"/>
            <a:ext cx="2318115" cy="1208824"/>
          </a:xfrm>
          <a:prstGeom prst="rect">
            <a:avLst/>
          </a:prstGeom>
          <a:gradFill flip="none" rotWithShape="1">
            <a:gsLst>
              <a:gs pos="0">
                <a:schemeClr val="accent1">
                  <a:lumMod val="60000"/>
                  <a:lumOff val="40000"/>
                  <a:tint val="66000"/>
                  <a:satMod val="160000"/>
                </a:schemeClr>
              </a:gs>
              <a:gs pos="50000">
                <a:schemeClr val="accent1">
                  <a:lumMod val="60000"/>
                  <a:lumOff val="40000"/>
                  <a:tint val="44500"/>
                  <a:satMod val="160000"/>
                </a:schemeClr>
              </a:gs>
              <a:gs pos="100000">
                <a:schemeClr val="accent1">
                  <a:lumMod val="60000"/>
                  <a:lumOff val="40000"/>
                  <a:tint val="23500"/>
                  <a:satMod val="160000"/>
                </a:schemeClr>
              </a:gs>
            </a:gsLst>
            <a:lin ang="13500000" scaled="1"/>
            <a:tileRect/>
          </a:gradFill>
          <a:ln>
            <a:solidFill>
              <a:schemeClr val="bg1"/>
            </a:solidFill>
          </a:ln>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zh-CN" altLang="en-US" dirty="0">
              <a:latin typeface="微软雅黑" panose="020B0503020204020204" pitchFamily="34" charset="-122"/>
              <a:ea typeface="微软雅黑" panose="020B0503020204020204" pitchFamily="34" charset="-122"/>
            </a:endParaRPr>
          </a:p>
        </p:txBody>
      </p:sp>
      <p:sp>
        <p:nvSpPr>
          <p:cNvPr id="33" name="矩形 32">
            <a:extLst>
              <a:ext uri="{FF2B5EF4-FFF2-40B4-BE49-F238E27FC236}">
                <a16:creationId xmlns:a16="http://schemas.microsoft.com/office/drawing/2014/main" id="{F1B0789B-0BAE-4A74-AB7D-151070D20CBF}"/>
              </a:ext>
            </a:extLst>
          </p:cNvPr>
          <p:cNvSpPr/>
          <p:nvPr/>
        </p:nvSpPr>
        <p:spPr>
          <a:xfrm>
            <a:off x="5380969" y="4495800"/>
            <a:ext cx="2343373" cy="1714784"/>
          </a:xfrm>
          <a:prstGeom prst="rect">
            <a:avLst/>
          </a:prstGeom>
          <a:solidFill>
            <a:schemeClr val="accent4">
              <a:lumMod val="40000"/>
              <a:lumOff val="60000"/>
            </a:schemeClr>
          </a:solidFill>
          <a:ln>
            <a:solidFill>
              <a:schemeClr val="bg1"/>
            </a:solidFill>
          </a:ln>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zh-CN" altLang="en-US" dirty="0">
              <a:latin typeface="微软雅黑" panose="020B0503020204020204" pitchFamily="34" charset="-122"/>
              <a:ea typeface="微软雅黑" panose="020B0503020204020204" pitchFamily="34" charset="-122"/>
            </a:endParaRPr>
          </a:p>
        </p:txBody>
      </p:sp>
      <p:sp>
        <p:nvSpPr>
          <p:cNvPr id="38" name="TextBox 47">
            <a:extLst>
              <a:ext uri="{FF2B5EF4-FFF2-40B4-BE49-F238E27FC236}">
                <a16:creationId xmlns:a16="http://schemas.microsoft.com/office/drawing/2014/main" id="{24992CE5-6E7D-4174-B135-2C793CF1120E}"/>
              </a:ext>
            </a:extLst>
          </p:cNvPr>
          <p:cNvSpPr txBox="1">
            <a:spLocks noChangeArrowheads="1"/>
          </p:cNvSpPr>
          <p:nvPr/>
        </p:nvSpPr>
        <p:spPr bwMode="auto">
          <a:xfrm>
            <a:off x="2179322" y="3854453"/>
            <a:ext cx="47320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000" b="1" dirty="0">
                <a:latin typeface="微软雅黑" panose="020B0503020204020204" pitchFamily="34" charset="-122"/>
                <a:ea typeface="微软雅黑" panose="020B0503020204020204" pitchFamily="34" charset="-122"/>
              </a:rPr>
              <a:t>SMT</a:t>
            </a:r>
            <a:endParaRPr lang="zh-CN" altLang="en-US" sz="1000" b="1" dirty="0">
              <a:latin typeface="微软雅黑" panose="020B0503020204020204" pitchFamily="34" charset="-122"/>
              <a:ea typeface="微软雅黑" panose="020B0503020204020204" pitchFamily="34" charset="-122"/>
            </a:endParaRPr>
          </a:p>
        </p:txBody>
      </p:sp>
      <p:sp>
        <p:nvSpPr>
          <p:cNvPr id="39" name="TextBox 48">
            <a:extLst>
              <a:ext uri="{FF2B5EF4-FFF2-40B4-BE49-F238E27FC236}">
                <a16:creationId xmlns:a16="http://schemas.microsoft.com/office/drawing/2014/main" id="{6C83EBC9-C2CA-4F05-86BC-C408C4AFBF12}"/>
              </a:ext>
            </a:extLst>
          </p:cNvPr>
          <p:cNvSpPr txBox="1">
            <a:spLocks noChangeArrowheads="1"/>
          </p:cNvSpPr>
          <p:nvPr/>
        </p:nvSpPr>
        <p:spPr bwMode="auto">
          <a:xfrm>
            <a:off x="3997358" y="3829592"/>
            <a:ext cx="47320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000" b="1" dirty="0">
                <a:latin typeface="微软雅黑" panose="020B0503020204020204" pitchFamily="34" charset="-122"/>
                <a:ea typeface="微软雅黑" panose="020B0503020204020204" pitchFamily="34" charset="-122"/>
              </a:rPr>
              <a:t>LCM</a:t>
            </a:r>
            <a:endParaRPr lang="zh-CN" altLang="en-US" sz="1000" b="1" dirty="0">
              <a:latin typeface="微软雅黑" panose="020B0503020204020204" pitchFamily="34" charset="-122"/>
              <a:ea typeface="微软雅黑" panose="020B0503020204020204" pitchFamily="34" charset="-122"/>
            </a:endParaRPr>
          </a:p>
        </p:txBody>
      </p:sp>
      <p:sp>
        <p:nvSpPr>
          <p:cNvPr id="40" name="TextBox 49">
            <a:extLst>
              <a:ext uri="{FF2B5EF4-FFF2-40B4-BE49-F238E27FC236}">
                <a16:creationId xmlns:a16="http://schemas.microsoft.com/office/drawing/2014/main" id="{EB2EAB6C-7058-4BCC-9E02-3DA61A9C6C3F}"/>
              </a:ext>
            </a:extLst>
          </p:cNvPr>
          <p:cNvSpPr txBox="1">
            <a:spLocks noChangeArrowheads="1"/>
          </p:cNvSpPr>
          <p:nvPr/>
        </p:nvSpPr>
        <p:spPr bwMode="auto">
          <a:xfrm>
            <a:off x="5936699" y="3821648"/>
            <a:ext cx="51809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000" b="1" dirty="0">
                <a:latin typeface="微软雅黑" panose="020B0503020204020204" pitchFamily="34" charset="-122"/>
                <a:ea typeface="微软雅黑" panose="020B0503020204020204" pitchFamily="34" charset="-122"/>
              </a:rPr>
              <a:t>FATP</a:t>
            </a:r>
            <a:endParaRPr lang="zh-CN" altLang="en-US" sz="1000" b="1" dirty="0">
              <a:latin typeface="微软雅黑" panose="020B0503020204020204" pitchFamily="34" charset="-122"/>
              <a:ea typeface="微软雅黑" panose="020B0503020204020204" pitchFamily="34" charset="-122"/>
            </a:endParaRPr>
          </a:p>
        </p:txBody>
      </p:sp>
      <p:sp>
        <p:nvSpPr>
          <p:cNvPr id="46" name="TextBox 55">
            <a:extLst>
              <a:ext uri="{FF2B5EF4-FFF2-40B4-BE49-F238E27FC236}">
                <a16:creationId xmlns:a16="http://schemas.microsoft.com/office/drawing/2014/main" id="{903D348B-589F-4C97-A872-9C58D1A4EED1}"/>
              </a:ext>
            </a:extLst>
          </p:cNvPr>
          <p:cNvSpPr txBox="1"/>
          <p:nvPr/>
        </p:nvSpPr>
        <p:spPr>
          <a:xfrm>
            <a:off x="1849925" y="4494169"/>
            <a:ext cx="1258050" cy="246221"/>
          </a:xfrm>
          <a:prstGeom prst="rect">
            <a:avLst/>
          </a:prstGeom>
          <a:noFill/>
        </p:spPr>
        <p:txBody>
          <a:bodyPr wrap="square">
            <a:spAutoFit/>
          </a:bodyPr>
          <a:lstStyle/>
          <a:p>
            <a:pPr>
              <a:defRPr/>
            </a:pPr>
            <a:r>
              <a:rPr lang="zh-CN" altLang="en-US" sz="1000" dirty="0">
                <a:solidFill>
                  <a:schemeClr val="bg2">
                    <a:lumMod val="50000"/>
                  </a:schemeClr>
                </a:solidFill>
                <a:latin typeface="微软雅黑" panose="020B0503020204020204" pitchFamily="34" charset="-122"/>
                <a:ea typeface="微软雅黑" panose="020B0503020204020204" pitchFamily="34" charset="-122"/>
              </a:rPr>
              <a:t>地</a:t>
            </a:r>
            <a:r>
              <a:rPr lang="zh-CN" altLang="en-US" sz="900" dirty="0">
                <a:solidFill>
                  <a:schemeClr val="bg1">
                    <a:lumMod val="50000"/>
                  </a:schemeClr>
                </a:solidFill>
                <a:latin typeface="微软雅黑" panose="020B0503020204020204" pitchFamily="34" charset="-122"/>
                <a:ea typeface="微软雅黑" panose="020B0503020204020204" pitchFamily="34" charset="-122"/>
              </a:rPr>
              <a:t>轨测试自动线</a:t>
            </a:r>
          </a:p>
        </p:txBody>
      </p:sp>
      <p:sp>
        <p:nvSpPr>
          <p:cNvPr id="47" name="TextBox 56">
            <a:extLst>
              <a:ext uri="{FF2B5EF4-FFF2-40B4-BE49-F238E27FC236}">
                <a16:creationId xmlns:a16="http://schemas.microsoft.com/office/drawing/2014/main" id="{EAB0951C-0925-48EB-86BC-EEF77E985993}"/>
              </a:ext>
            </a:extLst>
          </p:cNvPr>
          <p:cNvSpPr txBox="1"/>
          <p:nvPr/>
        </p:nvSpPr>
        <p:spPr>
          <a:xfrm>
            <a:off x="3107975" y="2304871"/>
            <a:ext cx="2226026" cy="1200329"/>
          </a:xfrm>
          <a:prstGeom prst="rect">
            <a:avLst/>
          </a:prstGeom>
          <a:noFill/>
        </p:spPr>
        <p:txBody>
          <a:bodyPr wrap="square">
            <a:spAutoFit/>
          </a:bodyPr>
          <a:lstStyle/>
          <a:p>
            <a:pPr>
              <a:defRPr/>
            </a:pPr>
            <a:r>
              <a:rPr lang="en-US" altLang="zh-CN" sz="900" dirty="0">
                <a:solidFill>
                  <a:schemeClr val="bg1">
                    <a:lumMod val="50000"/>
                  </a:schemeClr>
                </a:solidFill>
                <a:latin typeface="微软雅黑" panose="020B0503020204020204" pitchFamily="34" charset="-122"/>
                <a:ea typeface="微软雅黑" panose="020B0503020204020204" pitchFamily="34" charset="-122"/>
              </a:rPr>
              <a:t>TFT  AOI</a:t>
            </a:r>
            <a:r>
              <a:rPr lang="zh-CN" altLang="en-US" sz="900" dirty="0">
                <a:solidFill>
                  <a:schemeClr val="bg1">
                    <a:lumMod val="50000"/>
                  </a:schemeClr>
                </a:solidFill>
                <a:latin typeface="微软雅黑" panose="020B0503020204020204" pitchFamily="34" charset="-122"/>
                <a:ea typeface="微软雅黑" panose="020B0503020204020204" pitchFamily="34" charset="-122"/>
              </a:rPr>
              <a:t>检测设备</a:t>
            </a:r>
            <a:endParaRPr lang="en-US" altLang="zh-CN" sz="900" dirty="0">
              <a:solidFill>
                <a:schemeClr val="bg1">
                  <a:lumMod val="50000"/>
                </a:schemeClr>
              </a:solidFill>
              <a:latin typeface="微软雅黑" panose="020B0503020204020204" pitchFamily="34" charset="-122"/>
              <a:ea typeface="微软雅黑" panose="020B0503020204020204" pitchFamily="34" charset="-122"/>
            </a:endParaRPr>
          </a:p>
          <a:p>
            <a:pPr>
              <a:defRPr/>
            </a:pPr>
            <a:r>
              <a:rPr lang="zh-CN" altLang="en-US" sz="900" dirty="0">
                <a:solidFill>
                  <a:schemeClr val="bg1">
                    <a:lumMod val="50000"/>
                  </a:schemeClr>
                </a:solidFill>
                <a:latin typeface="微软雅黑" panose="020B0503020204020204" pitchFamily="34" charset="-122"/>
                <a:ea typeface="微软雅黑" panose="020B0503020204020204" pitchFamily="34" charset="-122"/>
              </a:rPr>
              <a:t>模组 </a:t>
            </a:r>
            <a:r>
              <a:rPr lang="en-US" altLang="zh-CN" sz="900" dirty="0">
                <a:solidFill>
                  <a:schemeClr val="bg1">
                    <a:lumMod val="50000"/>
                  </a:schemeClr>
                </a:solidFill>
                <a:latin typeface="微软雅黑" panose="020B0503020204020204" pitchFamily="34" charset="-122"/>
                <a:ea typeface="微软雅黑" panose="020B0503020204020204" pitchFamily="34" charset="-122"/>
              </a:rPr>
              <a:t>AOI </a:t>
            </a:r>
            <a:r>
              <a:rPr lang="zh-CN" altLang="en-US" sz="900" dirty="0">
                <a:solidFill>
                  <a:schemeClr val="bg1">
                    <a:lumMod val="50000"/>
                  </a:schemeClr>
                </a:solidFill>
                <a:latin typeface="微软雅黑" panose="020B0503020204020204" pitchFamily="34" charset="-122"/>
                <a:ea typeface="微软雅黑" panose="020B0503020204020204" pitchFamily="34" charset="-122"/>
              </a:rPr>
              <a:t>检测设备</a:t>
            </a:r>
            <a:endParaRPr lang="en-US" altLang="zh-CN" sz="900" dirty="0">
              <a:solidFill>
                <a:schemeClr val="bg1">
                  <a:lumMod val="50000"/>
                </a:schemeClr>
              </a:solidFill>
              <a:latin typeface="微软雅黑" panose="020B0503020204020204" pitchFamily="34" charset="-122"/>
              <a:ea typeface="微软雅黑" panose="020B0503020204020204" pitchFamily="34" charset="-122"/>
            </a:endParaRPr>
          </a:p>
          <a:p>
            <a:pPr>
              <a:defRPr/>
            </a:pPr>
            <a:r>
              <a:rPr lang="en-US" altLang="zh-CN" sz="900" dirty="0">
                <a:solidFill>
                  <a:schemeClr val="bg1">
                    <a:lumMod val="50000"/>
                  </a:schemeClr>
                </a:solidFill>
                <a:latin typeface="微软雅黑" panose="020B0503020204020204" pitchFamily="34" charset="-122"/>
                <a:ea typeface="微软雅黑" panose="020B0503020204020204" pitchFamily="34" charset="-122"/>
              </a:rPr>
              <a:t>TFT (thin-film transistor) dark spots, bright spots, light leakage, line defects, abnormal display</a:t>
            </a:r>
          </a:p>
          <a:p>
            <a:pPr>
              <a:defRPr/>
            </a:pPr>
            <a:r>
              <a:rPr lang="en-US" altLang="zh-CN" sz="900" dirty="0">
                <a:solidFill>
                  <a:schemeClr val="bg1">
                    <a:lumMod val="50000"/>
                  </a:schemeClr>
                </a:solidFill>
                <a:latin typeface="微软雅黑" panose="020B0503020204020204" pitchFamily="34" charset="-122"/>
                <a:ea typeface="微软雅黑" panose="020B0503020204020204" pitchFamily="34" charset="-122"/>
              </a:rPr>
              <a:t>The module AOI backlight is not good, the residual glue is scratched, dirty, white spots, dark spots, etc.</a:t>
            </a:r>
            <a:endParaRPr lang="zh-CN" altLang="en-US" sz="9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48" name="TextBox 57">
            <a:extLst>
              <a:ext uri="{FF2B5EF4-FFF2-40B4-BE49-F238E27FC236}">
                <a16:creationId xmlns:a16="http://schemas.microsoft.com/office/drawing/2014/main" id="{CB3E84E1-BDA7-4BCF-925E-3F28E6532A9C}"/>
              </a:ext>
            </a:extLst>
          </p:cNvPr>
          <p:cNvSpPr txBox="1"/>
          <p:nvPr/>
        </p:nvSpPr>
        <p:spPr>
          <a:xfrm>
            <a:off x="5404513" y="4537446"/>
            <a:ext cx="2231171" cy="1615827"/>
          </a:xfrm>
          <a:prstGeom prst="rect">
            <a:avLst/>
          </a:prstGeom>
          <a:noFill/>
        </p:spPr>
        <p:txBody>
          <a:bodyPr wrap="square">
            <a:spAutoFit/>
          </a:bodyPr>
          <a:lstStyle/>
          <a:p>
            <a:pPr>
              <a:defRPr/>
            </a:pPr>
            <a:r>
              <a:rPr lang="zh-CN" altLang="en-US" sz="900" dirty="0">
                <a:solidFill>
                  <a:schemeClr val="bg1">
                    <a:lumMod val="50000"/>
                  </a:schemeClr>
                </a:solidFill>
                <a:latin typeface="微软雅黑" panose="020B0503020204020204" pitchFamily="34" charset="-122"/>
                <a:ea typeface="微软雅黑" panose="020B0503020204020204" pitchFamily="34" charset="-122"/>
              </a:rPr>
              <a:t>热熔</a:t>
            </a:r>
            <a:r>
              <a:rPr lang="en-US" altLang="zh-CN" sz="900" dirty="0">
                <a:solidFill>
                  <a:schemeClr val="bg1">
                    <a:lumMod val="50000"/>
                  </a:schemeClr>
                </a:solidFill>
                <a:latin typeface="微软雅黑" panose="020B0503020204020204" pitchFamily="34" charset="-122"/>
                <a:ea typeface="微软雅黑" panose="020B0503020204020204" pitchFamily="34" charset="-122"/>
              </a:rPr>
              <a:t>/</a:t>
            </a:r>
            <a:r>
              <a:rPr lang="zh-CN" altLang="en-US" sz="900" dirty="0">
                <a:solidFill>
                  <a:schemeClr val="bg1">
                    <a:lumMod val="50000"/>
                  </a:schemeClr>
                </a:solidFill>
                <a:latin typeface="微软雅黑" panose="020B0503020204020204" pitchFamily="34" charset="-122"/>
                <a:ea typeface="微软雅黑" panose="020B0503020204020204" pitchFamily="34" charset="-122"/>
              </a:rPr>
              <a:t>保压</a:t>
            </a:r>
            <a:r>
              <a:rPr lang="en-US" altLang="zh-CN" sz="900" dirty="0">
                <a:solidFill>
                  <a:schemeClr val="bg1">
                    <a:lumMod val="50000"/>
                  </a:schemeClr>
                </a:solidFill>
                <a:latin typeface="微软雅黑" panose="020B0503020204020204" pitchFamily="34" charset="-122"/>
                <a:ea typeface="微软雅黑" panose="020B0503020204020204" pitchFamily="34" charset="-122"/>
              </a:rPr>
              <a:t>/</a:t>
            </a:r>
            <a:r>
              <a:rPr lang="zh-CN" altLang="en-US" sz="900" dirty="0">
                <a:solidFill>
                  <a:schemeClr val="bg1">
                    <a:lumMod val="50000"/>
                  </a:schemeClr>
                </a:solidFill>
                <a:latin typeface="微软雅黑" panose="020B0503020204020204" pitchFamily="34" charset="-122"/>
                <a:ea typeface="微软雅黑" panose="020B0503020204020204" pitchFamily="34" charset="-122"/>
              </a:rPr>
              <a:t>底盖压合智能机</a:t>
            </a:r>
            <a:endParaRPr lang="en-US" altLang="zh-CN" sz="900" dirty="0">
              <a:solidFill>
                <a:schemeClr val="bg1">
                  <a:lumMod val="50000"/>
                </a:schemeClr>
              </a:solidFill>
              <a:latin typeface="微软雅黑" panose="020B0503020204020204" pitchFamily="34" charset="-122"/>
              <a:ea typeface="微软雅黑" panose="020B0503020204020204" pitchFamily="34" charset="-122"/>
            </a:endParaRPr>
          </a:p>
          <a:p>
            <a:pPr>
              <a:defRPr/>
            </a:pPr>
            <a:r>
              <a:rPr lang="zh-CN" altLang="en-US" sz="900" dirty="0">
                <a:solidFill>
                  <a:schemeClr val="bg1">
                    <a:lumMod val="50000"/>
                  </a:schemeClr>
                </a:solidFill>
                <a:latin typeface="微软雅黑" panose="020B0503020204020204" pitchFamily="34" charset="-122"/>
                <a:ea typeface="微软雅黑" panose="020B0503020204020204" pitchFamily="34" charset="-122"/>
              </a:rPr>
              <a:t>智能螺丝机</a:t>
            </a:r>
            <a:endParaRPr lang="en-US" altLang="zh-CN" sz="900" dirty="0">
              <a:solidFill>
                <a:schemeClr val="bg1">
                  <a:lumMod val="50000"/>
                </a:schemeClr>
              </a:solidFill>
              <a:latin typeface="微软雅黑" panose="020B0503020204020204" pitchFamily="34" charset="-122"/>
              <a:ea typeface="微软雅黑" panose="020B0503020204020204" pitchFamily="34" charset="-122"/>
            </a:endParaRPr>
          </a:p>
          <a:p>
            <a:pPr>
              <a:defRPr/>
            </a:pPr>
            <a:r>
              <a:rPr lang="zh-CN" altLang="en-US" sz="900" dirty="0">
                <a:solidFill>
                  <a:schemeClr val="bg1">
                    <a:lumMod val="50000"/>
                  </a:schemeClr>
                </a:solidFill>
                <a:latin typeface="微软雅黑" panose="020B0503020204020204" pitchFamily="34" charset="-122"/>
                <a:ea typeface="微软雅黑" panose="020B0503020204020204" pitchFamily="34" charset="-122"/>
              </a:rPr>
              <a:t>智能插卡机</a:t>
            </a:r>
            <a:endParaRPr lang="en-US" altLang="zh-CN" sz="900" dirty="0">
              <a:solidFill>
                <a:schemeClr val="bg1">
                  <a:lumMod val="50000"/>
                </a:schemeClr>
              </a:solidFill>
              <a:latin typeface="微软雅黑" panose="020B0503020204020204" pitchFamily="34" charset="-122"/>
              <a:ea typeface="微软雅黑" panose="020B0503020204020204" pitchFamily="34" charset="-122"/>
            </a:endParaRPr>
          </a:p>
          <a:p>
            <a:pPr>
              <a:defRPr/>
            </a:pPr>
            <a:r>
              <a:rPr lang="en-US" altLang="zh-CN" sz="900" dirty="0">
                <a:solidFill>
                  <a:schemeClr val="bg1">
                    <a:lumMod val="50000"/>
                  </a:schemeClr>
                </a:solidFill>
                <a:latin typeface="微软雅黑" panose="020B0503020204020204" pitchFamily="34" charset="-122"/>
                <a:ea typeface="微软雅黑" panose="020B0503020204020204" pitchFamily="34" charset="-122"/>
              </a:rPr>
              <a:t>AVI</a:t>
            </a:r>
            <a:r>
              <a:rPr lang="zh-CN" altLang="en-US" sz="900" dirty="0">
                <a:solidFill>
                  <a:schemeClr val="bg1">
                    <a:lumMod val="50000"/>
                  </a:schemeClr>
                </a:solidFill>
                <a:latin typeface="微软雅黑" panose="020B0503020204020204" pitchFamily="34" charset="-122"/>
                <a:ea typeface="微软雅黑" panose="020B0503020204020204" pitchFamily="34" charset="-122"/>
              </a:rPr>
              <a:t>检测设备</a:t>
            </a:r>
            <a:endParaRPr lang="en-US" altLang="zh-CN" sz="900" dirty="0">
              <a:solidFill>
                <a:schemeClr val="bg1">
                  <a:lumMod val="50000"/>
                </a:schemeClr>
              </a:solidFill>
              <a:latin typeface="微软雅黑" panose="020B0503020204020204" pitchFamily="34" charset="-122"/>
              <a:ea typeface="微软雅黑" panose="020B0503020204020204" pitchFamily="34" charset="-122"/>
            </a:endParaRPr>
          </a:p>
          <a:p>
            <a:pPr>
              <a:defRPr/>
            </a:pPr>
            <a:r>
              <a:rPr lang="zh-CN" altLang="en-US" sz="900" dirty="0">
                <a:solidFill>
                  <a:schemeClr val="bg1">
                    <a:lumMod val="50000"/>
                  </a:schemeClr>
                </a:solidFill>
                <a:latin typeface="微软雅黑" panose="020B0503020204020204" pitchFamily="34" charset="-122"/>
                <a:ea typeface="微软雅黑" panose="020B0503020204020204" pitchFamily="34" charset="-122"/>
              </a:rPr>
              <a:t>智能贴标机</a:t>
            </a:r>
            <a:endParaRPr lang="en-US" altLang="zh-CN" sz="900" dirty="0">
              <a:solidFill>
                <a:schemeClr val="bg1">
                  <a:lumMod val="50000"/>
                </a:schemeClr>
              </a:solidFill>
              <a:latin typeface="微软雅黑" panose="020B0503020204020204" pitchFamily="34" charset="-122"/>
              <a:ea typeface="微软雅黑" panose="020B0503020204020204" pitchFamily="34" charset="-122"/>
            </a:endParaRPr>
          </a:p>
          <a:p>
            <a:pPr>
              <a:defRPr/>
            </a:pPr>
            <a:r>
              <a:rPr lang="en-US" altLang="zh-CN" sz="900" dirty="0">
                <a:solidFill>
                  <a:schemeClr val="bg1">
                    <a:lumMod val="50000"/>
                  </a:schemeClr>
                </a:solidFill>
                <a:latin typeface="微软雅黑" panose="020B0503020204020204" pitchFamily="34" charset="-122"/>
                <a:ea typeface="微软雅黑" panose="020B0503020204020204" pitchFamily="34" charset="-122"/>
              </a:rPr>
              <a:t>Hot-melt/pressure-holding/bottom cover pressing intelligent machine</a:t>
            </a:r>
          </a:p>
          <a:p>
            <a:pPr>
              <a:defRPr/>
            </a:pPr>
            <a:r>
              <a:rPr lang="en-US" altLang="zh-CN" sz="900" dirty="0">
                <a:solidFill>
                  <a:schemeClr val="bg1">
                    <a:lumMod val="50000"/>
                  </a:schemeClr>
                </a:solidFill>
                <a:latin typeface="微软雅黑" panose="020B0503020204020204" pitchFamily="34" charset="-122"/>
                <a:ea typeface="微软雅黑" panose="020B0503020204020204" pitchFamily="34" charset="-122"/>
              </a:rPr>
              <a:t>Smart screw machine</a:t>
            </a:r>
          </a:p>
          <a:p>
            <a:pPr>
              <a:defRPr/>
            </a:pPr>
            <a:r>
              <a:rPr lang="en-US" altLang="zh-CN" sz="900" dirty="0">
                <a:solidFill>
                  <a:schemeClr val="bg1">
                    <a:lumMod val="50000"/>
                  </a:schemeClr>
                </a:solidFill>
                <a:latin typeface="微软雅黑" panose="020B0503020204020204" pitchFamily="34" charset="-122"/>
                <a:ea typeface="微软雅黑" panose="020B0503020204020204" pitchFamily="34" charset="-122"/>
              </a:rPr>
              <a:t>Smart card machine</a:t>
            </a:r>
          </a:p>
          <a:p>
            <a:pPr>
              <a:defRPr/>
            </a:pPr>
            <a:r>
              <a:rPr lang="en-US" altLang="zh-CN" sz="900" dirty="0">
                <a:solidFill>
                  <a:schemeClr val="bg1">
                    <a:lumMod val="50000"/>
                  </a:schemeClr>
                </a:solidFill>
                <a:latin typeface="微软雅黑" panose="020B0503020204020204" pitchFamily="34" charset="-122"/>
                <a:ea typeface="微软雅黑" panose="020B0503020204020204" pitchFamily="34" charset="-122"/>
              </a:rPr>
              <a:t>AVI testing equipment</a:t>
            </a:r>
          </a:p>
          <a:p>
            <a:pPr>
              <a:defRPr/>
            </a:pPr>
            <a:r>
              <a:rPr lang="en-US" altLang="zh-CN" sz="900" dirty="0">
                <a:solidFill>
                  <a:schemeClr val="bg1">
                    <a:lumMod val="50000"/>
                  </a:schemeClr>
                </a:solidFill>
                <a:latin typeface="微软雅黑" panose="020B0503020204020204" pitchFamily="34" charset="-122"/>
                <a:ea typeface="微软雅黑" panose="020B0503020204020204" pitchFamily="34" charset="-122"/>
              </a:rPr>
              <a:t>Smart labeling machine</a:t>
            </a:r>
            <a:endParaRPr lang="zh-CN" altLang="en-US" sz="9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53" name="等腰三角形 52">
            <a:extLst>
              <a:ext uri="{FF2B5EF4-FFF2-40B4-BE49-F238E27FC236}">
                <a16:creationId xmlns:a16="http://schemas.microsoft.com/office/drawing/2014/main" id="{E2253499-3F8E-4C55-A600-E1CD0A0149CC}"/>
              </a:ext>
            </a:extLst>
          </p:cNvPr>
          <p:cNvSpPr/>
          <p:nvPr/>
        </p:nvSpPr>
        <p:spPr>
          <a:xfrm rot="5400000">
            <a:off x="3392585" y="3885865"/>
            <a:ext cx="209550" cy="180975"/>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000" dirty="0">
              <a:latin typeface="微软雅黑" panose="020B0503020204020204" pitchFamily="34" charset="-122"/>
              <a:ea typeface="微软雅黑" panose="020B0503020204020204" pitchFamily="34" charset="-122"/>
            </a:endParaRPr>
          </a:p>
        </p:txBody>
      </p:sp>
      <p:sp>
        <p:nvSpPr>
          <p:cNvPr id="54" name="等腰三角形 53">
            <a:extLst>
              <a:ext uri="{FF2B5EF4-FFF2-40B4-BE49-F238E27FC236}">
                <a16:creationId xmlns:a16="http://schemas.microsoft.com/office/drawing/2014/main" id="{A85D66D4-1B01-405B-93D0-329AB00FFE40}"/>
              </a:ext>
            </a:extLst>
          </p:cNvPr>
          <p:cNvSpPr/>
          <p:nvPr/>
        </p:nvSpPr>
        <p:spPr>
          <a:xfrm rot="5400000">
            <a:off x="5167313" y="3900488"/>
            <a:ext cx="209550" cy="180975"/>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000" dirty="0">
              <a:latin typeface="微软雅黑" panose="020B0503020204020204" pitchFamily="34" charset="-122"/>
              <a:ea typeface="微软雅黑" panose="020B0503020204020204" pitchFamily="34" charset="-122"/>
            </a:endParaRPr>
          </a:p>
        </p:txBody>
      </p:sp>
      <p:sp>
        <p:nvSpPr>
          <p:cNvPr id="58" name="等腰三角形 57">
            <a:extLst>
              <a:ext uri="{FF2B5EF4-FFF2-40B4-BE49-F238E27FC236}">
                <a16:creationId xmlns:a16="http://schemas.microsoft.com/office/drawing/2014/main" id="{44AE5A94-FD32-4929-9E8E-C70BB8EE7071}"/>
              </a:ext>
            </a:extLst>
          </p:cNvPr>
          <p:cNvSpPr/>
          <p:nvPr/>
        </p:nvSpPr>
        <p:spPr>
          <a:xfrm rot="5400000">
            <a:off x="8684863" y="4528531"/>
            <a:ext cx="209550" cy="180975"/>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000" dirty="0">
              <a:latin typeface="微软雅黑" panose="020B0503020204020204" pitchFamily="34" charset="-122"/>
              <a:ea typeface="微软雅黑" panose="020B0503020204020204" pitchFamily="34" charset="-122"/>
            </a:endParaRPr>
          </a:p>
        </p:txBody>
      </p:sp>
      <p:sp>
        <p:nvSpPr>
          <p:cNvPr id="63" name="Rectangle 57">
            <a:extLst>
              <a:ext uri="{FF2B5EF4-FFF2-40B4-BE49-F238E27FC236}">
                <a16:creationId xmlns:a16="http://schemas.microsoft.com/office/drawing/2014/main" id="{268C163C-90E0-4946-882B-41B1293B88B6}"/>
              </a:ext>
            </a:extLst>
          </p:cNvPr>
          <p:cNvSpPr>
            <a:spLocks noChangeArrowheads="1"/>
          </p:cNvSpPr>
          <p:nvPr/>
        </p:nvSpPr>
        <p:spPr bwMode="auto">
          <a:xfrm>
            <a:off x="160615" y="1283674"/>
            <a:ext cx="8505033" cy="840032"/>
          </a:xfrm>
          <a:prstGeom prst="rect">
            <a:avLst/>
          </a:prstGeom>
          <a:noFill/>
          <a:ln w="9525">
            <a:noFill/>
            <a:miter lim="800000"/>
            <a:headEnd/>
            <a:tailEnd/>
          </a:ln>
        </p:spPr>
        <p:txBody>
          <a:bodyPr wrap="square" lIns="121916" tIns="60957" rIns="121916" bIns="60957">
            <a:spAutoFit/>
          </a:bodyPr>
          <a:lstStyle/>
          <a:p>
            <a:pPr indent="257175" eaLnBrk="1" hangingPunct="1">
              <a:lnSpc>
                <a:spcPct val="150000"/>
              </a:lnSpc>
              <a:buFont typeface="Arial" pitchFamily="34" charset="0"/>
              <a:buNone/>
              <a:defRPr/>
            </a:pPr>
            <a:r>
              <a:rPr lang="zh-CN" altLang="zh-CN" sz="800" dirty="0">
                <a:solidFill>
                  <a:schemeClr val="tx1">
                    <a:lumMod val="65000"/>
                    <a:lumOff val="35000"/>
                  </a:schemeClr>
                </a:solidFill>
                <a:latin typeface="微软雅黑" pitchFamily="34" charset="-122"/>
                <a:ea typeface="微软雅黑" pitchFamily="34" charset="-122"/>
                <a:sym typeface="Arial" pitchFamily="34" charset="0"/>
              </a:rPr>
              <a:t>公司产品已覆盖</a:t>
            </a:r>
            <a:r>
              <a:rPr lang="zh-CN" altLang="en-US" sz="800" dirty="0">
                <a:solidFill>
                  <a:schemeClr val="tx1">
                    <a:lumMod val="65000"/>
                    <a:lumOff val="35000"/>
                  </a:schemeClr>
                </a:solidFill>
                <a:latin typeface="微软雅黑" pitchFamily="34" charset="-122"/>
                <a:ea typeface="微软雅黑" pitchFamily="34" charset="-122"/>
                <a:sym typeface="Arial" pitchFamily="34" charset="0"/>
              </a:rPr>
              <a:t>笔电</a:t>
            </a:r>
            <a:r>
              <a:rPr lang="zh-CN" altLang="zh-CN" sz="800" dirty="0">
                <a:solidFill>
                  <a:schemeClr val="tx1">
                    <a:lumMod val="65000"/>
                    <a:lumOff val="35000"/>
                  </a:schemeClr>
                </a:solidFill>
                <a:latin typeface="微软雅黑" pitchFamily="34" charset="-122"/>
                <a:ea typeface="微软雅黑" pitchFamily="34" charset="-122"/>
                <a:sym typeface="Arial" pitchFamily="34" charset="0"/>
              </a:rPr>
              <a:t>制程的</a:t>
            </a:r>
            <a:r>
              <a:rPr lang="zh-CN" altLang="en-US" sz="800" dirty="0">
                <a:solidFill>
                  <a:schemeClr val="tx1">
                    <a:lumMod val="65000"/>
                    <a:lumOff val="35000"/>
                  </a:schemeClr>
                </a:solidFill>
                <a:latin typeface="微软雅黑" pitchFamily="34" charset="-122"/>
                <a:ea typeface="微软雅黑" pitchFamily="34" charset="-122"/>
                <a:sym typeface="Arial" pitchFamily="34" charset="0"/>
              </a:rPr>
              <a:t>组装系统</a:t>
            </a:r>
            <a:r>
              <a:rPr lang="zh-CN" altLang="zh-CN" sz="800" dirty="0">
                <a:solidFill>
                  <a:schemeClr val="tx1">
                    <a:lumMod val="65000"/>
                    <a:lumOff val="35000"/>
                  </a:schemeClr>
                </a:solidFill>
                <a:latin typeface="微软雅黑" pitchFamily="34" charset="-122"/>
                <a:ea typeface="微软雅黑" pitchFamily="34" charset="-122"/>
                <a:sym typeface="Arial" pitchFamily="34" charset="0"/>
              </a:rPr>
              <a:t>，并成功实现了</a:t>
            </a:r>
            <a:r>
              <a:rPr lang="en-US" altLang="zh-CN" sz="800" dirty="0">
                <a:solidFill>
                  <a:schemeClr val="tx1">
                    <a:lumMod val="65000"/>
                    <a:lumOff val="35000"/>
                  </a:schemeClr>
                </a:solidFill>
                <a:latin typeface="微软雅黑" pitchFamily="34" charset="-122"/>
                <a:ea typeface="微软雅黑" pitchFamily="34" charset="-122"/>
                <a:sym typeface="Arial" pitchFamily="34" charset="0"/>
              </a:rPr>
              <a:t>SMT-&gt;LCM-&gt;</a:t>
            </a:r>
            <a:r>
              <a:rPr lang="zh-CN" altLang="zh-CN" sz="800" dirty="0">
                <a:solidFill>
                  <a:schemeClr val="tx1">
                    <a:lumMod val="65000"/>
                    <a:lumOff val="35000"/>
                  </a:schemeClr>
                </a:solidFill>
                <a:latin typeface="微软雅黑" pitchFamily="34" charset="-122"/>
                <a:ea typeface="微软雅黑" pitchFamily="34" charset="-122"/>
                <a:sym typeface="Arial" pitchFamily="34" charset="0"/>
              </a:rPr>
              <a:t>制程产品的规模销售，</a:t>
            </a:r>
            <a:r>
              <a:rPr lang="en-US" altLang="zh-CN" sz="800" dirty="0">
                <a:solidFill>
                  <a:schemeClr val="tx1">
                    <a:lumMod val="65000"/>
                    <a:lumOff val="35000"/>
                  </a:schemeClr>
                </a:solidFill>
                <a:latin typeface="微软雅黑" pitchFamily="34" charset="-122"/>
                <a:ea typeface="微软雅黑" pitchFamily="34" charset="-122"/>
                <a:sym typeface="Arial" pitchFamily="34" charset="0"/>
              </a:rPr>
              <a:t>SMT</a:t>
            </a:r>
            <a:r>
              <a:rPr lang="zh-CN" altLang="zh-CN" sz="800" dirty="0">
                <a:solidFill>
                  <a:schemeClr val="tx1">
                    <a:lumMod val="65000"/>
                    <a:lumOff val="35000"/>
                  </a:schemeClr>
                </a:solidFill>
                <a:latin typeface="微软雅黑" pitchFamily="34" charset="-122"/>
                <a:ea typeface="微软雅黑" pitchFamily="34" charset="-122"/>
                <a:sym typeface="Arial" pitchFamily="34" charset="0"/>
              </a:rPr>
              <a:t>制程的产品完成开发，部分产品实现了销售，成为行业内少数几家能够提供</a:t>
            </a:r>
            <a:r>
              <a:rPr lang="zh-CN" altLang="en-US" sz="800" dirty="0">
                <a:solidFill>
                  <a:schemeClr val="tx1">
                    <a:lumMod val="65000"/>
                    <a:lumOff val="35000"/>
                  </a:schemeClr>
                </a:solidFill>
                <a:latin typeface="微软雅黑" pitchFamily="34" charset="-122"/>
                <a:ea typeface="微软雅黑" pitchFamily="34" charset="-122"/>
                <a:sym typeface="Arial" pitchFamily="34" charset="0"/>
              </a:rPr>
              <a:t>笔电全系统组装无人化</a:t>
            </a:r>
            <a:r>
              <a:rPr lang="zh-CN" altLang="zh-CN" sz="800" dirty="0">
                <a:solidFill>
                  <a:schemeClr val="tx1">
                    <a:lumMod val="65000"/>
                    <a:lumOff val="35000"/>
                  </a:schemeClr>
                </a:solidFill>
                <a:latin typeface="微软雅黑" pitchFamily="34" charset="-122"/>
                <a:ea typeface="微软雅黑" pitchFamily="34" charset="-122"/>
                <a:sym typeface="Arial" pitchFamily="34" charset="0"/>
              </a:rPr>
              <a:t>系统的企业。</a:t>
            </a:r>
            <a:r>
              <a:rPr lang="en-US" altLang="zh-CN" sz="800" dirty="0">
                <a:solidFill>
                  <a:schemeClr val="tx1">
                    <a:lumMod val="65000"/>
                    <a:lumOff val="35000"/>
                  </a:schemeClr>
                </a:solidFill>
                <a:latin typeface="微软雅黑" pitchFamily="34" charset="-122"/>
                <a:ea typeface="微软雅黑" pitchFamily="34" charset="-122"/>
                <a:sym typeface="Arial" pitchFamily="34" charset="0"/>
              </a:rPr>
              <a:t>The company's products have covered the assembly system of the notebook process, and have successfully achieved large-scale sales of SMT-&gt;LCM-&gt;process products. The development of SMT process products has been completed, and some products have been sold, becoming one of the few companies in the industry that can provide notebook computers. Enterprises that assemble unmanned systems in the whole system.</a:t>
            </a:r>
            <a:endParaRPr lang="zh-CN" altLang="zh-CN" sz="800" dirty="0">
              <a:solidFill>
                <a:schemeClr val="tx1">
                  <a:lumMod val="65000"/>
                  <a:lumOff val="35000"/>
                </a:schemeClr>
              </a:solidFill>
              <a:latin typeface="微软雅黑" pitchFamily="34" charset="-122"/>
              <a:ea typeface="微软雅黑" pitchFamily="34" charset="-122"/>
              <a:sym typeface="Arial" pitchFamily="34" charset="0"/>
            </a:endParaRPr>
          </a:p>
        </p:txBody>
      </p:sp>
      <p:pic>
        <p:nvPicPr>
          <p:cNvPr id="67" name="图片 66">
            <a:extLst>
              <a:ext uri="{FF2B5EF4-FFF2-40B4-BE49-F238E27FC236}">
                <a16:creationId xmlns:a16="http://schemas.microsoft.com/office/drawing/2014/main" id="{FCE2B6EA-B80F-43A7-9526-A7560D5FE544}"/>
              </a:ext>
            </a:extLst>
          </p:cNvPr>
          <p:cNvPicPr>
            <a:picLocks noChangeAspect="1"/>
          </p:cNvPicPr>
          <p:nvPr/>
        </p:nvPicPr>
        <p:blipFill>
          <a:blip r:embed="rId2"/>
          <a:stretch>
            <a:fillRect/>
          </a:stretch>
        </p:blipFill>
        <p:spPr>
          <a:xfrm>
            <a:off x="1506727" y="4797420"/>
            <a:ext cx="1886821" cy="744438"/>
          </a:xfrm>
          <a:prstGeom prst="rect">
            <a:avLst/>
          </a:prstGeom>
        </p:spPr>
      </p:pic>
      <p:sp>
        <p:nvSpPr>
          <p:cNvPr id="45" name="文本框 44">
            <a:extLst>
              <a:ext uri="{FF2B5EF4-FFF2-40B4-BE49-F238E27FC236}">
                <a16:creationId xmlns:a16="http://schemas.microsoft.com/office/drawing/2014/main" id="{53E1E46C-C2DE-464B-A2C1-B64A97B14987}"/>
              </a:ext>
            </a:extLst>
          </p:cNvPr>
          <p:cNvSpPr txBox="1"/>
          <p:nvPr/>
        </p:nvSpPr>
        <p:spPr>
          <a:xfrm>
            <a:off x="58153" y="104274"/>
            <a:ext cx="6571247" cy="461665"/>
          </a:xfrm>
          <a:prstGeom prst="rect">
            <a:avLst/>
          </a:prstGeom>
          <a:noFill/>
        </p:spPr>
        <p:txBody>
          <a:bodyPr wrap="square" rtlCol="0">
            <a:spAutoFit/>
          </a:bodyPr>
          <a:lstStyle>
            <a:defPPr>
              <a:defRPr lang="zh-CN"/>
            </a:defPPr>
            <a:lvl1pPr>
              <a:defRPr sz="2400" b="1"/>
            </a:lvl1pPr>
          </a:lstStyle>
          <a:p>
            <a:r>
              <a:rPr lang="zh-CN" altLang="en-US" dirty="0">
                <a:latin typeface="黑体" panose="02010609060101010101" pitchFamily="49" charset="-122"/>
                <a:ea typeface="黑体" panose="02010609060101010101" pitchFamily="49" charset="-122"/>
                <a:cs typeface="Arial" panose="020B0604020202020204" pitchFamily="34" charset="0"/>
              </a:rPr>
              <a:t>自动线介绍 </a:t>
            </a:r>
            <a:r>
              <a:rPr lang="en-US" altLang="zh-CN" dirty="0">
                <a:latin typeface="黑体" panose="02010609060101010101" pitchFamily="49" charset="-122"/>
                <a:ea typeface="黑体" panose="02010609060101010101" pitchFamily="49" charset="-122"/>
                <a:cs typeface="Arial" panose="020B0604020202020204" pitchFamily="34" charset="0"/>
              </a:rPr>
              <a:t>Introduction of automatic line</a:t>
            </a:r>
            <a:endParaRPr lang="en-CA" altLang="zh-CN" dirty="0">
              <a:latin typeface="黑体" panose="02010609060101010101" pitchFamily="49" charset="-122"/>
              <a:ea typeface="黑体" panose="02010609060101010101" pitchFamily="49" charset="-122"/>
              <a:cs typeface="Arial" panose="020B0604020202020204" pitchFamily="34" charset="0"/>
            </a:endParaRPr>
          </a:p>
        </p:txBody>
      </p:sp>
    </p:spTree>
    <p:extLst>
      <p:ext uri="{BB962C8B-B14F-4D97-AF65-F5344CB8AC3E}">
        <p14:creationId xmlns:p14="http://schemas.microsoft.com/office/powerpoint/2010/main" val="3875223614"/>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a:extLst>
              <a:ext uri="{FF2B5EF4-FFF2-40B4-BE49-F238E27FC236}">
                <a16:creationId xmlns:a16="http://schemas.microsoft.com/office/drawing/2014/main" id="{5D689535-DCFC-4F2B-8500-A22CFE6DA521}"/>
              </a:ext>
            </a:extLst>
          </p:cNvPr>
          <p:cNvSpPr txBox="1"/>
          <p:nvPr/>
        </p:nvSpPr>
        <p:spPr>
          <a:xfrm>
            <a:off x="103313" y="722837"/>
            <a:ext cx="6373687" cy="338554"/>
          </a:xfrm>
          <a:prstGeom prst="rect">
            <a:avLst/>
          </a:prstGeom>
          <a:noFill/>
        </p:spPr>
        <p:txBody>
          <a:bodyPr wrap="square">
            <a:spAutoFit/>
          </a:bodyPr>
          <a:lstStyle/>
          <a:p>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SMT</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地轨测试自动线</a:t>
            </a:r>
            <a:r>
              <a:rPr lang="zh-TW" altLang="en-US" sz="1600" b="1" dirty="0">
                <a:solidFill>
                  <a:schemeClr val="tx1">
                    <a:lumMod val="75000"/>
                    <a:lumOff val="25000"/>
                  </a:schemeClr>
                </a:solidFill>
                <a:latin typeface="微软雅黑" panose="020B0503020204020204" pitchFamily="34" charset="-122"/>
                <a:ea typeface="微软雅黑" panose="020B0503020204020204" pitchFamily="34" charset="-122"/>
              </a:rPr>
              <a:t> </a:t>
            </a:r>
            <a:r>
              <a:rPr lang="en-US" altLang="zh-TW" sz="1600" b="1" dirty="0">
                <a:solidFill>
                  <a:schemeClr val="tx1">
                    <a:lumMod val="75000"/>
                    <a:lumOff val="25000"/>
                  </a:schemeClr>
                </a:solidFill>
                <a:latin typeface="微软雅黑" panose="020B0503020204020204" pitchFamily="34" charset="-122"/>
                <a:ea typeface="微软雅黑" panose="020B0503020204020204" pitchFamily="34" charset="-122"/>
              </a:rPr>
              <a:t>SMT ground rail test automatic line</a:t>
            </a:r>
            <a:endPar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5" name="图片 4">
            <a:extLst>
              <a:ext uri="{FF2B5EF4-FFF2-40B4-BE49-F238E27FC236}">
                <a16:creationId xmlns:a16="http://schemas.microsoft.com/office/drawing/2014/main" id="{63E85884-D93C-4B1B-AF06-FC9B145E5D6D}"/>
              </a:ext>
            </a:extLst>
          </p:cNvPr>
          <p:cNvPicPr>
            <a:picLocks noChangeAspect="1"/>
          </p:cNvPicPr>
          <p:nvPr/>
        </p:nvPicPr>
        <p:blipFill>
          <a:blip r:embed="rId2"/>
          <a:stretch>
            <a:fillRect/>
          </a:stretch>
        </p:blipFill>
        <p:spPr>
          <a:xfrm>
            <a:off x="116760" y="2590800"/>
            <a:ext cx="3735658" cy="3199447"/>
          </a:xfrm>
          <a:prstGeom prst="rect">
            <a:avLst/>
          </a:prstGeom>
        </p:spPr>
      </p:pic>
      <p:sp>
        <p:nvSpPr>
          <p:cNvPr id="9" name="文本框 8">
            <a:extLst>
              <a:ext uri="{FF2B5EF4-FFF2-40B4-BE49-F238E27FC236}">
                <a16:creationId xmlns:a16="http://schemas.microsoft.com/office/drawing/2014/main" id="{04B974EA-C0E5-4D45-9C70-331A4A939306}"/>
              </a:ext>
            </a:extLst>
          </p:cNvPr>
          <p:cNvSpPr txBox="1"/>
          <p:nvPr/>
        </p:nvSpPr>
        <p:spPr>
          <a:xfrm>
            <a:off x="533400" y="5827386"/>
            <a:ext cx="2278300" cy="307777"/>
          </a:xfrm>
          <a:prstGeom prst="rect">
            <a:avLst/>
          </a:prstGeom>
          <a:noFill/>
        </p:spPr>
        <p:txBody>
          <a:bodyPr wrap="square" rtlCol="0">
            <a:spAutoFit/>
          </a:bodyPr>
          <a:lstStyle/>
          <a:p>
            <a:pPr algn="ctr"/>
            <a:r>
              <a:rPr lang="en-US" altLang="zh-CN" sz="1400" b="1" dirty="0">
                <a:latin typeface="微软雅黑" panose="020B0503020204020204" pitchFamily="34" charset="-122"/>
                <a:ea typeface="微软雅黑" panose="020B0503020204020204" pitchFamily="34" charset="-122"/>
              </a:rPr>
              <a:t>SMT</a:t>
            </a:r>
            <a:r>
              <a:rPr lang="zh-CN" altLang="en-US" sz="1400" b="1" dirty="0">
                <a:latin typeface="微软雅黑" panose="020B0503020204020204" pitchFamily="34" charset="-122"/>
                <a:ea typeface="微软雅黑" panose="020B0503020204020204" pitchFamily="34" charset="-122"/>
              </a:rPr>
              <a:t>测试自动化</a:t>
            </a:r>
          </a:p>
        </p:txBody>
      </p:sp>
      <p:sp>
        <p:nvSpPr>
          <p:cNvPr id="19" name="文本框 18">
            <a:extLst>
              <a:ext uri="{FF2B5EF4-FFF2-40B4-BE49-F238E27FC236}">
                <a16:creationId xmlns:a16="http://schemas.microsoft.com/office/drawing/2014/main" id="{E9E25483-A76A-488C-81BF-E199A65AD9F4}"/>
              </a:ext>
            </a:extLst>
          </p:cNvPr>
          <p:cNvSpPr txBox="1"/>
          <p:nvPr/>
        </p:nvSpPr>
        <p:spPr>
          <a:xfrm>
            <a:off x="83142" y="1134153"/>
            <a:ext cx="3971925" cy="1343253"/>
          </a:xfrm>
          <a:prstGeom prst="rect">
            <a:avLst/>
          </a:prstGeom>
          <a:noFill/>
        </p:spPr>
        <p:txBody>
          <a:bodyPr wrap="square" rtlCol="0">
            <a:spAutoFit/>
          </a:bodyPr>
          <a:lstStyle/>
          <a:p>
            <a:pPr marL="171450" indent="-171450">
              <a:lnSpc>
                <a:spcPct val="200000"/>
              </a:lnSpc>
              <a:buFont typeface="Wingdings" panose="05000000000000000000" pitchFamily="2" charset="2"/>
              <a:buChar char="u"/>
            </a:pPr>
            <a:r>
              <a:rPr lang="en-US" altLang="zh-CN" sz="1200" noProof="1">
                <a:solidFill>
                  <a:schemeClr val="tx1">
                    <a:lumMod val="65000"/>
                    <a:lumOff val="35000"/>
                  </a:schemeClr>
                </a:solidFill>
                <a:latin typeface="Gill Sans MT" pitchFamily="34" charset="0"/>
                <a:ea typeface="微软雅黑" panose="020B0503020204020204" pitchFamily="34" charset="-122"/>
                <a:cs typeface="+mn-cs"/>
              </a:rPr>
              <a:t> </a:t>
            </a:r>
            <a:r>
              <a:rPr lang="zh-CN" altLang="en-US" sz="1200" b="1" noProof="1">
                <a:solidFill>
                  <a:schemeClr val="tx1">
                    <a:lumMod val="65000"/>
                    <a:lumOff val="35000"/>
                  </a:schemeClr>
                </a:solidFill>
                <a:latin typeface="Gill Sans MT" pitchFamily="34" charset="0"/>
                <a:ea typeface="微软雅黑" panose="020B0503020204020204" pitchFamily="34" charset="-122"/>
                <a:cs typeface="+mn-cs"/>
              </a:rPr>
              <a:t>概览</a:t>
            </a:r>
            <a:r>
              <a:rPr lang="zh-TW" altLang="en-US" sz="1200" b="1" noProof="1">
                <a:solidFill>
                  <a:schemeClr val="tx1">
                    <a:lumMod val="65000"/>
                    <a:lumOff val="35000"/>
                  </a:schemeClr>
                </a:solidFill>
                <a:latin typeface="Gill Sans MT" pitchFamily="34" charset="0"/>
                <a:ea typeface="微软雅黑" panose="020B0503020204020204" pitchFamily="34" charset="-122"/>
                <a:cs typeface="+mn-cs"/>
              </a:rPr>
              <a:t> </a:t>
            </a:r>
            <a:r>
              <a:rPr lang="en-US" altLang="zh-TW" sz="1200" b="1" noProof="1">
                <a:solidFill>
                  <a:schemeClr val="tx1">
                    <a:lumMod val="65000"/>
                    <a:lumOff val="35000"/>
                  </a:schemeClr>
                </a:solidFill>
                <a:latin typeface="Gill Sans MT" pitchFamily="34" charset="0"/>
                <a:ea typeface="微软雅黑" panose="020B0503020204020204" pitchFamily="34" charset="-122"/>
                <a:cs typeface="+mn-cs"/>
              </a:rPr>
              <a:t>Overview</a:t>
            </a:r>
            <a:endParaRPr lang="en-US" altLang="zh-CN" sz="1200" b="1" noProof="1">
              <a:solidFill>
                <a:schemeClr val="tx1">
                  <a:lumMod val="65000"/>
                  <a:lumOff val="35000"/>
                </a:schemeClr>
              </a:solidFill>
              <a:latin typeface="Gill Sans MT" pitchFamily="34" charset="0"/>
              <a:ea typeface="微软雅黑" panose="020B0503020204020204" pitchFamily="34" charset="-122"/>
            </a:endParaRPr>
          </a:p>
          <a:p>
            <a:pPr>
              <a:lnSpc>
                <a:spcPct val="200000"/>
              </a:lnSpc>
            </a:pPr>
            <a:r>
              <a:rPr lang="en-US" altLang="zh-CN" sz="1200" noProof="1">
                <a:solidFill>
                  <a:schemeClr val="tx1">
                    <a:lumMod val="65000"/>
                    <a:lumOff val="35000"/>
                  </a:schemeClr>
                </a:solidFill>
                <a:latin typeface="Gill Sans MT" pitchFamily="34" charset="0"/>
                <a:ea typeface="微软雅黑" panose="020B0503020204020204" pitchFamily="34" charset="-122"/>
                <a:cs typeface="+mn-cs"/>
              </a:rPr>
              <a:t>    </a:t>
            </a:r>
            <a:r>
              <a:rPr lang="en-US" altLang="zh-CN" sz="900" noProof="1">
                <a:solidFill>
                  <a:schemeClr val="tx1">
                    <a:lumMod val="65000"/>
                    <a:lumOff val="35000"/>
                  </a:schemeClr>
                </a:solidFill>
                <a:latin typeface="Gill Sans MT" pitchFamily="34" charset="0"/>
                <a:ea typeface="微软雅黑" panose="020B0503020204020204" pitchFamily="34" charset="-122"/>
                <a:cs typeface="Tahoma" panose="020B0604030504040204" pitchFamily="34" charset="0"/>
                <a:sym typeface="+mn-ea"/>
              </a:rPr>
              <a:t>SMT</a:t>
            </a:r>
            <a:r>
              <a:rPr lang="zh-CN" altLang="en-US" sz="900" noProof="1">
                <a:solidFill>
                  <a:schemeClr val="tx1">
                    <a:lumMod val="65000"/>
                    <a:lumOff val="35000"/>
                  </a:schemeClr>
                </a:solidFill>
                <a:latin typeface="Gill Sans MT" pitchFamily="34" charset="0"/>
                <a:ea typeface="微软雅黑" panose="020B0503020204020204" pitchFamily="34" charset="-122"/>
                <a:cs typeface="Tahoma" panose="020B0604030504040204" pitchFamily="34" charset="0"/>
                <a:sym typeface="+mn-ea"/>
              </a:rPr>
              <a:t>地轨自动测试线针对笔记本电脑主板测试过程实现无人化自动搬运系统</a:t>
            </a:r>
            <a:r>
              <a:rPr lang="zh-CN" altLang="en-US" sz="900" noProof="1">
                <a:solidFill>
                  <a:schemeClr val="tx1">
                    <a:lumMod val="65000"/>
                    <a:lumOff val="35000"/>
                  </a:schemeClr>
                </a:solidFill>
                <a:latin typeface="Gill Sans MT" pitchFamily="34" charset="0"/>
                <a:ea typeface="微软雅黑" panose="020B0503020204020204" pitchFamily="34" charset="-122"/>
                <a:sym typeface="+mn-ea"/>
              </a:rPr>
              <a:t>；</a:t>
            </a:r>
            <a:r>
              <a:rPr lang="en-US" altLang="zh-CN" sz="900" noProof="1">
                <a:solidFill>
                  <a:schemeClr val="tx1">
                    <a:lumMod val="65000"/>
                    <a:lumOff val="35000"/>
                  </a:schemeClr>
                </a:solidFill>
                <a:latin typeface="Gill Sans MT" pitchFamily="34" charset="0"/>
                <a:ea typeface="微软雅黑" panose="020B0503020204020204" pitchFamily="34" charset="-122"/>
                <a:sym typeface="+mn-ea"/>
              </a:rPr>
              <a:t> The SMT ground rail automatic test line realizes an unmanned automatic handling system for the notebook computer test process;</a:t>
            </a:r>
            <a:endParaRPr lang="zh-CN" altLang="en-US" sz="1200" noProof="1">
              <a:solidFill>
                <a:schemeClr val="tx1">
                  <a:lumMod val="65000"/>
                  <a:lumOff val="35000"/>
                </a:schemeClr>
              </a:solidFill>
              <a:latin typeface="Gill Sans MT" pitchFamily="34" charset="0"/>
              <a:ea typeface="微软雅黑" panose="020B0503020204020204" pitchFamily="34" charset="-122"/>
            </a:endParaRPr>
          </a:p>
        </p:txBody>
      </p:sp>
      <p:graphicFrame>
        <p:nvGraphicFramePr>
          <p:cNvPr id="23" name="表格 22">
            <a:extLst>
              <a:ext uri="{FF2B5EF4-FFF2-40B4-BE49-F238E27FC236}">
                <a16:creationId xmlns:a16="http://schemas.microsoft.com/office/drawing/2014/main" id="{A9C4E19A-8CB7-4847-A969-10B0E68970BE}"/>
              </a:ext>
            </a:extLst>
          </p:cNvPr>
          <p:cNvGraphicFramePr>
            <a:graphicFrameLocks noGrp="1"/>
          </p:cNvGraphicFramePr>
          <p:nvPr>
            <p:extLst>
              <p:ext uri="{D42A27DB-BD31-4B8C-83A1-F6EECF244321}">
                <p14:modId xmlns:p14="http://schemas.microsoft.com/office/powerpoint/2010/main" val="2840276768"/>
              </p:ext>
            </p:extLst>
          </p:nvPr>
        </p:nvGraphicFramePr>
        <p:xfrm>
          <a:off x="4055066" y="1463177"/>
          <a:ext cx="4972173" cy="5226536"/>
        </p:xfrm>
        <a:graphic>
          <a:graphicData uri="http://schemas.openxmlformats.org/drawingml/2006/table">
            <a:tbl>
              <a:tblPr firstRow="1" firstCol="1" bandRow="1">
                <a:tableStyleId>{5C22544A-7EE6-4342-B048-85BDC9FD1C3A}</a:tableStyleId>
              </a:tblPr>
              <a:tblGrid>
                <a:gridCol w="2269534">
                  <a:extLst>
                    <a:ext uri="{9D8B030D-6E8A-4147-A177-3AD203B41FA5}">
                      <a16:colId xmlns:a16="http://schemas.microsoft.com/office/drawing/2014/main" val="20000"/>
                    </a:ext>
                  </a:extLst>
                </a:gridCol>
                <a:gridCol w="2702639">
                  <a:extLst>
                    <a:ext uri="{9D8B030D-6E8A-4147-A177-3AD203B41FA5}">
                      <a16:colId xmlns:a16="http://schemas.microsoft.com/office/drawing/2014/main" val="20001"/>
                    </a:ext>
                  </a:extLst>
                </a:gridCol>
              </a:tblGrid>
              <a:tr h="364436">
                <a:tc>
                  <a:txBody>
                    <a:bodyPr/>
                    <a:lstStyle/>
                    <a:p>
                      <a:pPr marL="0" marR="0" lvl="0" algn="ctr" defTabSz="914400" rtl="0" eaLnBrk="0" fontAlgn="base" latinLnBrk="1" hangingPunct="0">
                        <a:lnSpc>
                          <a:spcPct val="150000"/>
                        </a:lnSpc>
                        <a:spcBef>
                          <a:spcPct val="20000"/>
                        </a:spcBef>
                        <a:buClrTx/>
                        <a:buSzTx/>
                        <a:buFont typeface="Arial" panose="020B0604020202020204" pitchFamily="34" charset="0"/>
                        <a:buNone/>
                        <a:defRPr/>
                      </a:pPr>
                      <a:r>
                        <a:rPr kumimoji="0" lang="zh-CN" altLang="en-US" sz="1000" b="1" i="0" u="none" strike="noStrike" cap="none" normalizeH="0" baseline="0" dirty="0">
                          <a:ln>
                            <a:noFill/>
                          </a:ln>
                          <a:effectLst/>
                          <a:latin typeface="Arial" panose="020B0604020202020204" pitchFamily="34" charset="0"/>
                          <a:ea typeface="微软雅黑" panose="020B0503020204020204" charset="-122"/>
                        </a:rPr>
                        <a:t>项目 </a:t>
                      </a:r>
                      <a:r>
                        <a:rPr kumimoji="0" lang="en-US" altLang="zh-CN" sz="1000" b="1" i="0" u="none" strike="noStrike" cap="none" normalizeH="0" baseline="0" dirty="0">
                          <a:ln>
                            <a:noFill/>
                          </a:ln>
                          <a:effectLst/>
                          <a:latin typeface="Arial" panose="020B0604020202020204" pitchFamily="34" charset="0"/>
                          <a:ea typeface="微软雅黑" panose="020B0503020204020204" charset="-122"/>
                        </a:rPr>
                        <a:t>Project</a:t>
                      </a:r>
                      <a:endParaRPr kumimoji="0" lang="en-US" altLang="ko-KR" sz="1000" b="1" i="0" u="none" strike="noStrike" cap="none" normalizeH="0" baseline="0" dirty="0">
                        <a:ln>
                          <a:noFill/>
                        </a:ln>
                        <a:effectLst/>
                        <a:latin typeface="Arial" panose="020B0604020202020204" pitchFamily="34" charset="0"/>
                        <a:ea typeface="微软雅黑" panose="020B0503020204020204" charset="-122"/>
                      </a:endParaRPr>
                    </a:p>
                  </a:txBody>
                  <a:tcPr marL="90019" marR="90019" marT="46820" marB="46820" anchor="ctr" horzOverflow="overflow"/>
                </a:tc>
                <a:tc>
                  <a:txBody>
                    <a:bodyPr/>
                    <a:lstStyle/>
                    <a:p>
                      <a:pPr marL="0" marR="0" lvl="0" indent="0" algn="ctr" defTabSz="914400" rtl="0" eaLnBrk="0" fontAlgn="base" latinLnBrk="1" hangingPunct="0">
                        <a:lnSpc>
                          <a:spcPct val="150000"/>
                        </a:lnSpc>
                        <a:spcBef>
                          <a:spcPct val="20000"/>
                        </a:spcBef>
                        <a:spcAft>
                          <a:spcPct val="0"/>
                        </a:spcAft>
                        <a:buClrTx/>
                        <a:buSzTx/>
                        <a:buFont typeface="Arial" panose="020B0604020202020204" pitchFamily="34" charset="0"/>
                        <a:buNone/>
                      </a:pPr>
                      <a:r>
                        <a:rPr kumimoji="0" lang="zh-CN" altLang="en-US" sz="1000" b="1" u="none" strike="noStrike" cap="none" normalizeH="0" baseline="0" dirty="0">
                          <a:ln>
                            <a:noFill/>
                          </a:ln>
                          <a:solidFill>
                            <a:schemeClr val="bg1"/>
                          </a:solidFill>
                          <a:effectLst/>
                        </a:rPr>
                        <a:t>第七轴参数</a:t>
                      </a:r>
                      <a:endParaRPr kumimoji="0" lang="en-US" altLang="ko-KR" sz="1000" b="1" i="0" u="none" strike="noStrike" cap="none" normalizeH="0" baseline="0" dirty="0">
                        <a:ln>
                          <a:noFill/>
                        </a:ln>
                        <a:solidFill>
                          <a:schemeClr val="bg1"/>
                        </a:solidFill>
                        <a:effectLst/>
                        <a:latin typeface="Arial" panose="020B0604020202020204" pitchFamily="34" charset="0"/>
                        <a:ea typeface="微软雅黑" panose="020B0503020204020204" charset="-122"/>
                      </a:endParaRPr>
                    </a:p>
                  </a:txBody>
                  <a:tcPr marL="90019" marR="90019" marT="46820" marB="46820" anchor="ctr" horzOverflow="overflow"/>
                </a:tc>
                <a:extLst>
                  <a:ext uri="{0D108BD9-81ED-4DB2-BD59-A6C34878D82A}">
                    <a16:rowId xmlns:a16="http://schemas.microsoft.com/office/drawing/2014/main" val="10000"/>
                  </a:ext>
                </a:extLst>
              </a:tr>
              <a:tr h="364436">
                <a:tc>
                  <a:txBody>
                    <a:bodyPr/>
                    <a:lstStyle/>
                    <a:p>
                      <a:pPr marL="0" marR="0" lvl="0" algn="ctr" defTabSz="914400" rtl="0" eaLnBrk="0" fontAlgn="base" latinLnBrk="1" hangingPunct="0">
                        <a:lnSpc>
                          <a:spcPct val="150000"/>
                        </a:lnSpc>
                        <a:spcBef>
                          <a:spcPct val="20000"/>
                        </a:spcBef>
                        <a:buClrTx/>
                        <a:buSzTx/>
                        <a:buFont typeface="Arial" panose="020B0604020202020204" pitchFamily="34" charset="0"/>
                        <a:buNone/>
                        <a:defRPr/>
                      </a:pPr>
                      <a:r>
                        <a:rPr kumimoji="0" lang="zh-CN" altLang="en-US" sz="1000" u="none" strike="noStrike" cap="none" normalizeH="0" baseline="0" dirty="0">
                          <a:ln>
                            <a:noFill/>
                          </a:ln>
                          <a:effectLst/>
                        </a:rPr>
                        <a:t>最大负载</a:t>
                      </a:r>
                      <a:endParaRPr kumimoji="0" lang="en-US" altLang="zh-CN" sz="1000" u="none" strike="noStrike" cap="none" normalizeH="0" baseline="0" dirty="0">
                        <a:ln>
                          <a:noFill/>
                        </a:ln>
                        <a:effectLst/>
                      </a:endParaRPr>
                    </a:p>
                    <a:p>
                      <a:pPr marL="0" marR="0" lvl="0" algn="ctr" defTabSz="914400" rtl="0" eaLnBrk="0" fontAlgn="base" latinLnBrk="1" hangingPunct="0">
                        <a:lnSpc>
                          <a:spcPct val="150000"/>
                        </a:lnSpc>
                        <a:spcBef>
                          <a:spcPct val="20000"/>
                        </a:spcBef>
                        <a:buClrTx/>
                        <a:buSzTx/>
                        <a:buFont typeface="Arial" panose="020B0604020202020204" pitchFamily="34" charset="0"/>
                        <a:buNone/>
                        <a:defRPr/>
                      </a:pPr>
                      <a:r>
                        <a:rPr kumimoji="0" lang="en-US" altLang="ko-KR" sz="1000" i="0" u="none" strike="noStrike" cap="none" normalizeH="0" baseline="0" dirty="0">
                          <a:ln>
                            <a:noFill/>
                          </a:ln>
                          <a:effectLst/>
                          <a:latin typeface="Arial" panose="020B0604020202020204" pitchFamily="34" charset="0"/>
                          <a:ea typeface="微软雅黑" panose="020B0503020204020204" charset="-122"/>
                        </a:rPr>
                        <a:t>Maximum Load</a:t>
                      </a:r>
                    </a:p>
                  </a:txBody>
                  <a:tcPr marL="90019" marR="90019" marT="46820" marB="46820" anchor="ctr" horzOverflow="overflow"/>
                </a:tc>
                <a:tc>
                  <a:txBody>
                    <a:bodyPr/>
                    <a:lstStyle/>
                    <a:p>
                      <a:pPr marL="0" marR="0" lvl="0" algn="ctr" defTabSz="914400" rtl="0" eaLnBrk="0" fontAlgn="base" latinLnBrk="1" hangingPunct="0">
                        <a:lnSpc>
                          <a:spcPct val="150000"/>
                        </a:lnSpc>
                        <a:spcBef>
                          <a:spcPct val="20000"/>
                        </a:spcBef>
                        <a:buClrTx/>
                        <a:buSzTx/>
                        <a:buFont typeface="Arial" panose="020B0604020202020204" pitchFamily="34" charset="0"/>
                        <a:buNone/>
                      </a:pPr>
                      <a:r>
                        <a:rPr kumimoji="0" lang="en-US" altLang="ko-KR" sz="1000" b="0" u="none" strike="noStrike" cap="none" normalizeH="0" baseline="0" dirty="0">
                          <a:ln>
                            <a:noFill/>
                          </a:ln>
                          <a:solidFill>
                            <a:schemeClr val="tx1"/>
                          </a:solidFill>
                          <a:effectLst/>
                          <a:latin typeface="Arial" panose="020B0604020202020204" pitchFamily="34" charset="0"/>
                          <a:cs typeface="Arial" panose="020B0604020202020204" pitchFamily="34" charset="0"/>
                        </a:rPr>
                        <a:t>80</a:t>
                      </a:r>
                      <a:r>
                        <a:rPr kumimoji="0" lang="en-US" altLang="zh-CN" sz="1000" b="0" u="none" strike="noStrike" cap="none" normalizeH="0" baseline="0" dirty="0">
                          <a:ln>
                            <a:noFill/>
                          </a:ln>
                          <a:solidFill>
                            <a:schemeClr val="tx1"/>
                          </a:solidFill>
                          <a:effectLst/>
                          <a:latin typeface="Arial" panose="020B0604020202020204" pitchFamily="34" charset="0"/>
                          <a:cs typeface="Arial" panose="020B0604020202020204" pitchFamily="34" charset="0"/>
                        </a:rPr>
                        <a:t>Kg</a:t>
                      </a:r>
                      <a:endParaRPr kumimoji="0" lang="en-US" altLang="ko-KR" sz="1000" b="0" i="0" u="none" strike="noStrike" cap="none" normalizeH="0" baseline="0" dirty="0">
                        <a:ln>
                          <a:noFill/>
                        </a:ln>
                        <a:solidFill>
                          <a:schemeClr val="tx1"/>
                        </a:solidFill>
                        <a:effectLst/>
                        <a:latin typeface="Arial" panose="020B0604020202020204" pitchFamily="34" charset="0"/>
                        <a:ea typeface="微软雅黑" panose="020B0503020204020204" charset="-122"/>
                        <a:cs typeface="Arial" panose="020B0604020202020204" pitchFamily="34" charset="0"/>
                      </a:endParaRPr>
                    </a:p>
                  </a:txBody>
                  <a:tcPr marL="90019" marR="90019" marT="46820" marB="46820" anchor="ctr" horzOverflow="overflow"/>
                </a:tc>
                <a:extLst>
                  <a:ext uri="{0D108BD9-81ED-4DB2-BD59-A6C34878D82A}">
                    <a16:rowId xmlns:a16="http://schemas.microsoft.com/office/drawing/2014/main" val="10001"/>
                  </a:ext>
                </a:extLst>
              </a:tr>
              <a:tr h="360095">
                <a:tc>
                  <a:txBody>
                    <a:bodyPr/>
                    <a:lstStyle/>
                    <a:p>
                      <a:pPr marL="0" marR="0" lvl="0" algn="ctr" defTabSz="914400" rtl="0" eaLnBrk="0" fontAlgn="base" latinLnBrk="1" hangingPunct="0">
                        <a:lnSpc>
                          <a:spcPct val="150000"/>
                        </a:lnSpc>
                        <a:spcBef>
                          <a:spcPct val="20000"/>
                        </a:spcBef>
                        <a:buClrTx/>
                        <a:buSzTx/>
                        <a:buFont typeface="Arial" panose="020B0604020202020204" pitchFamily="34" charset="0"/>
                        <a:buNone/>
                        <a:defRPr/>
                      </a:pPr>
                      <a:r>
                        <a:rPr kumimoji="0" lang="zh-CN" altLang="en-US" sz="1000" i="0" u="none" strike="noStrike" cap="none" normalizeH="0" baseline="0" dirty="0">
                          <a:ln>
                            <a:noFill/>
                          </a:ln>
                          <a:effectLst/>
                          <a:latin typeface="Arial" panose="020B0604020202020204" pitchFamily="34" charset="0"/>
                          <a:ea typeface="微软雅黑" panose="020B0503020204020204" charset="-122"/>
                        </a:rPr>
                        <a:t>外部结构</a:t>
                      </a:r>
                      <a:endParaRPr kumimoji="0" lang="en-US" altLang="zh-CN" sz="1000" i="0" u="none" strike="noStrike" cap="none" normalizeH="0" baseline="0" dirty="0">
                        <a:ln>
                          <a:noFill/>
                        </a:ln>
                        <a:effectLst/>
                        <a:latin typeface="Arial" panose="020B0604020202020204" pitchFamily="34" charset="0"/>
                        <a:ea typeface="微软雅黑" panose="020B0503020204020204" charset="-122"/>
                      </a:endParaRPr>
                    </a:p>
                    <a:p>
                      <a:pPr marL="0" marR="0" lvl="0" algn="ctr" defTabSz="914400" rtl="0" eaLnBrk="0" fontAlgn="base" latinLnBrk="1" hangingPunct="0">
                        <a:lnSpc>
                          <a:spcPct val="150000"/>
                        </a:lnSpc>
                        <a:spcBef>
                          <a:spcPct val="20000"/>
                        </a:spcBef>
                        <a:buClrTx/>
                        <a:buSzTx/>
                        <a:buFont typeface="Arial" panose="020B0604020202020204" pitchFamily="34" charset="0"/>
                        <a:buNone/>
                        <a:defRPr/>
                      </a:pPr>
                      <a:r>
                        <a:rPr kumimoji="0" lang="en-US" altLang="ko-KR" sz="1000" i="0" u="none" strike="noStrike" cap="none" normalizeH="0" baseline="0" dirty="0">
                          <a:ln>
                            <a:noFill/>
                          </a:ln>
                          <a:effectLst/>
                          <a:latin typeface="Arial" panose="020B0604020202020204" pitchFamily="34" charset="0"/>
                          <a:ea typeface="微软雅黑" panose="020B0503020204020204" charset="-122"/>
                        </a:rPr>
                        <a:t>External Structure</a:t>
                      </a:r>
                    </a:p>
                  </a:txBody>
                  <a:tcPr marL="90019" marR="90019" marT="46820" marB="46820" anchor="ctr" horzOverflow="overflow"/>
                </a:tc>
                <a:tc>
                  <a:txBody>
                    <a:bodyPr/>
                    <a:lstStyle/>
                    <a:p>
                      <a:pPr marL="0" marR="0" lvl="0" algn="ctr" defTabSz="914400" rtl="0" eaLnBrk="0" fontAlgn="base" latinLnBrk="1" hangingPunct="0">
                        <a:lnSpc>
                          <a:spcPct val="150000"/>
                        </a:lnSpc>
                        <a:spcBef>
                          <a:spcPct val="20000"/>
                        </a:spcBef>
                        <a:buClrTx/>
                        <a:buSzTx/>
                        <a:buFont typeface="Arial" panose="020B0604020202020204" pitchFamily="34" charset="0"/>
                        <a:buNone/>
                      </a:pPr>
                      <a:r>
                        <a:rPr kumimoji="0" lang="zh-CN" altLang="en-US" sz="1000" b="0" i="0" u="none" strike="noStrike" cap="none" normalizeH="0" baseline="0" dirty="0">
                          <a:ln>
                            <a:noFill/>
                          </a:ln>
                          <a:solidFill>
                            <a:schemeClr val="tx1"/>
                          </a:solidFill>
                          <a:effectLst/>
                          <a:latin typeface="Arial" panose="020B0604020202020204" pitchFamily="34" charset="0"/>
                          <a:ea typeface="微软雅黑" panose="020B0503020204020204" charset="-122"/>
                          <a:cs typeface="Arial" panose="020B0604020202020204" pitchFamily="34" charset="0"/>
                        </a:rPr>
                        <a:t>钢结构 </a:t>
                      </a:r>
                      <a:r>
                        <a:rPr kumimoji="0" lang="en-US" altLang="zh-CN" sz="1000" b="0" i="0" u="none" strike="noStrike" cap="none" normalizeH="0" baseline="0" dirty="0">
                          <a:ln>
                            <a:noFill/>
                          </a:ln>
                          <a:solidFill>
                            <a:schemeClr val="tx1"/>
                          </a:solidFill>
                          <a:effectLst/>
                          <a:latin typeface="Arial" panose="020B0604020202020204" pitchFamily="34" charset="0"/>
                          <a:ea typeface="微软雅黑" panose="020B0503020204020204" charset="-122"/>
                          <a:cs typeface="Arial" panose="020B0604020202020204" pitchFamily="34" charset="0"/>
                        </a:rPr>
                        <a:t>Steel Structure</a:t>
                      </a:r>
                      <a:endParaRPr kumimoji="0" lang="en-US" altLang="ko-KR" sz="1000" b="0" i="0" u="none" strike="noStrike" cap="none" normalizeH="0" baseline="0" dirty="0">
                        <a:ln>
                          <a:noFill/>
                        </a:ln>
                        <a:solidFill>
                          <a:schemeClr val="tx1"/>
                        </a:solidFill>
                        <a:effectLst/>
                        <a:latin typeface="Arial" panose="020B0604020202020204" pitchFamily="34" charset="0"/>
                        <a:ea typeface="微软雅黑" panose="020B0503020204020204" charset="-122"/>
                        <a:cs typeface="Arial" panose="020B0604020202020204" pitchFamily="34" charset="0"/>
                      </a:endParaRPr>
                    </a:p>
                  </a:txBody>
                  <a:tcPr marL="90019" marR="90019" marT="46820" marB="46820" anchor="ctr" horzOverflow="overflow"/>
                </a:tc>
                <a:extLst>
                  <a:ext uri="{0D108BD9-81ED-4DB2-BD59-A6C34878D82A}">
                    <a16:rowId xmlns:a16="http://schemas.microsoft.com/office/drawing/2014/main" val="10002"/>
                  </a:ext>
                </a:extLst>
              </a:tr>
              <a:tr h="365238">
                <a:tc>
                  <a:txBody>
                    <a:bodyPr/>
                    <a:lstStyle/>
                    <a:p>
                      <a:pPr marL="0" marR="0" lvl="0" algn="ctr" defTabSz="914400" rtl="0" eaLnBrk="0" fontAlgn="base" latinLnBrk="1" hangingPunct="0">
                        <a:lnSpc>
                          <a:spcPct val="150000"/>
                        </a:lnSpc>
                        <a:spcBef>
                          <a:spcPct val="20000"/>
                        </a:spcBef>
                        <a:buClrTx/>
                        <a:buSzTx/>
                        <a:buFont typeface="Arial" panose="020B0604020202020204" pitchFamily="34" charset="0"/>
                        <a:buNone/>
                        <a:defRPr/>
                      </a:pPr>
                      <a:r>
                        <a:rPr kumimoji="0" lang="zh-CN" altLang="en-US" sz="1000" i="0" u="none" strike="noStrike" cap="none" normalizeH="0" baseline="0" dirty="0">
                          <a:ln>
                            <a:noFill/>
                          </a:ln>
                          <a:solidFill>
                            <a:schemeClr val="bg1"/>
                          </a:solidFill>
                          <a:effectLst/>
                          <a:latin typeface="Arial" panose="020B0604020202020204" pitchFamily="34" charset="0"/>
                          <a:ea typeface="微软雅黑" panose="020B0503020204020204" charset="-122"/>
                        </a:rPr>
                        <a:t>驱动伺服电机</a:t>
                      </a:r>
                      <a:endParaRPr kumimoji="0" lang="en-US" altLang="zh-CN" sz="1000" i="0" u="none" strike="noStrike" cap="none" normalizeH="0" baseline="0" dirty="0">
                        <a:ln>
                          <a:noFill/>
                        </a:ln>
                        <a:solidFill>
                          <a:schemeClr val="bg1"/>
                        </a:solidFill>
                        <a:effectLst/>
                        <a:latin typeface="Arial" panose="020B0604020202020204" pitchFamily="34" charset="0"/>
                        <a:ea typeface="微软雅黑" panose="020B0503020204020204" charset="-122"/>
                      </a:endParaRPr>
                    </a:p>
                    <a:p>
                      <a:pPr marL="0" marR="0" lvl="0" algn="ctr" defTabSz="914400" rtl="0" eaLnBrk="0" fontAlgn="base" latinLnBrk="1" hangingPunct="0">
                        <a:lnSpc>
                          <a:spcPct val="150000"/>
                        </a:lnSpc>
                        <a:spcBef>
                          <a:spcPct val="20000"/>
                        </a:spcBef>
                        <a:buClrTx/>
                        <a:buSzTx/>
                        <a:buFont typeface="Arial" panose="020B0604020202020204" pitchFamily="34" charset="0"/>
                        <a:buNone/>
                        <a:defRPr/>
                      </a:pPr>
                      <a:r>
                        <a:rPr kumimoji="0" lang="en-US" altLang="ko-KR" sz="1000" i="0" u="none" strike="noStrike" cap="none" normalizeH="0" baseline="0" dirty="0">
                          <a:ln>
                            <a:noFill/>
                          </a:ln>
                          <a:solidFill>
                            <a:schemeClr val="bg1"/>
                          </a:solidFill>
                          <a:effectLst/>
                          <a:latin typeface="Arial" panose="020B0604020202020204" pitchFamily="34" charset="0"/>
                          <a:ea typeface="微软雅黑" panose="020B0503020204020204" charset="-122"/>
                        </a:rPr>
                        <a:t>Drive Servo Motor</a:t>
                      </a:r>
                    </a:p>
                  </a:txBody>
                  <a:tcPr marL="90019" marR="90019" marT="46820" marB="46820" anchor="ctr" horzOverflow="overflow"/>
                </a:tc>
                <a:tc>
                  <a:txBody>
                    <a:bodyPr/>
                    <a:lstStyle/>
                    <a:p>
                      <a:pPr marL="0" marR="0" lvl="0" indent="0" algn="ctr" defTabSz="914400" rtl="0" eaLnBrk="0" fontAlgn="base" latinLnBrk="1" hangingPunct="0">
                        <a:lnSpc>
                          <a:spcPct val="150000"/>
                        </a:lnSpc>
                        <a:spcBef>
                          <a:spcPct val="20000"/>
                        </a:spcBef>
                        <a:spcAft>
                          <a:spcPct val="0"/>
                        </a:spcAft>
                        <a:buClrTx/>
                        <a:buSzTx/>
                        <a:buFont typeface="Arial" panose="020B0604020202020204" pitchFamily="34" charset="0"/>
                        <a:buNone/>
                      </a:pPr>
                      <a:r>
                        <a:rPr kumimoji="0" lang="en-US" altLang="zh-CN" sz="1000" b="0" i="0" u="none" strike="noStrike" cap="none" normalizeH="0" baseline="0" dirty="0">
                          <a:ln>
                            <a:noFill/>
                          </a:ln>
                          <a:solidFill>
                            <a:schemeClr val="tx1"/>
                          </a:solidFill>
                          <a:effectLst/>
                          <a:latin typeface="Arial" panose="020B0604020202020204" pitchFamily="34" charset="0"/>
                          <a:ea typeface="微软雅黑" panose="020B0503020204020204" charset="-122"/>
                          <a:cs typeface="Arial" panose="020B0604020202020204" pitchFamily="34" charset="0"/>
                        </a:rPr>
                        <a:t>NACHI servo</a:t>
                      </a:r>
                      <a:endParaRPr kumimoji="0" lang="en-US" altLang="ko-KR" sz="1000" b="0" i="0" u="none" strike="noStrike" cap="none" normalizeH="0" baseline="0" dirty="0">
                        <a:ln>
                          <a:noFill/>
                        </a:ln>
                        <a:solidFill>
                          <a:schemeClr val="tx1"/>
                        </a:solidFill>
                        <a:effectLst/>
                        <a:latin typeface="Arial" panose="020B0604020202020204" pitchFamily="34" charset="0"/>
                        <a:ea typeface="微软雅黑" panose="020B0503020204020204" charset="-122"/>
                        <a:cs typeface="Arial" panose="020B0604020202020204" pitchFamily="34" charset="0"/>
                      </a:endParaRPr>
                    </a:p>
                  </a:txBody>
                  <a:tcPr marL="90019" marR="90019" marT="46820" marB="46820" anchor="ctr" horzOverflow="overflow"/>
                </a:tc>
                <a:extLst>
                  <a:ext uri="{0D108BD9-81ED-4DB2-BD59-A6C34878D82A}">
                    <a16:rowId xmlns:a16="http://schemas.microsoft.com/office/drawing/2014/main" val="10003"/>
                  </a:ext>
                </a:extLst>
              </a:tr>
              <a:tr h="360095">
                <a:tc>
                  <a:txBody>
                    <a:bodyPr/>
                    <a:lstStyle/>
                    <a:p>
                      <a:pPr marL="0" marR="0" lvl="0" algn="ctr" defTabSz="914400" rtl="0" eaLnBrk="0" fontAlgn="base" latinLnBrk="1" hangingPunct="0">
                        <a:lnSpc>
                          <a:spcPct val="150000"/>
                        </a:lnSpc>
                        <a:spcBef>
                          <a:spcPct val="20000"/>
                        </a:spcBef>
                        <a:buClrTx/>
                        <a:buSzTx/>
                        <a:buFont typeface="Arial" panose="020B0604020202020204" pitchFamily="34" charset="0"/>
                        <a:buNone/>
                        <a:defRPr/>
                      </a:pPr>
                      <a:r>
                        <a:rPr kumimoji="0" lang="zh-CN" altLang="en-US" sz="1000" i="0" u="none" strike="noStrike" cap="none" normalizeH="0" baseline="0" dirty="0">
                          <a:ln>
                            <a:noFill/>
                          </a:ln>
                          <a:solidFill>
                            <a:schemeClr val="bg1"/>
                          </a:solidFill>
                          <a:effectLst/>
                          <a:latin typeface="Arial" panose="020B0604020202020204" pitchFamily="34" charset="0"/>
                          <a:ea typeface="微软雅黑" panose="020B0503020204020204" charset="-122"/>
                        </a:rPr>
                        <a:t>驱动方式</a:t>
                      </a:r>
                      <a:endParaRPr kumimoji="0" lang="en-US" altLang="zh-CN" sz="1000" i="0" u="none" strike="noStrike" cap="none" normalizeH="0" baseline="0" dirty="0">
                        <a:ln>
                          <a:noFill/>
                        </a:ln>
                        <a:solidFill>
                          <a:schemeClr val="bg1"/>
                        </a:solidFill>
                        <a:effectLst/>
                        <a:latin typeface="Arial" panose="020B0604020202020204" pitchFamily="34" charset="0"/>
                        <a:ea typeface="微软雅黑" panose="020B0503020204020204" charset="-122"/>
                      </a:endParaRPr>
                    </a:p>
                    <a:p>
                      <a:pPr marL="0" marR="0" lvl="0" algn="ctr" defTabSz="914400" rtl="0" eaLnBrk="0" fontAlgn="base" latinLnBrk="1" hangingPunct="0">
                        <a:lnSpc>
                          <a:spcPct val="150000"/>
                        </a:lnSpc>
                        <a:spcBef>
                          <a:spcPct val="20000"/>
                        </a:spcBef>
                        <a:buClrTx/>
                        <a:buSzTx/>
                        <a:buFont typeface="Arial" panose="020B0604020202020204" pitchFamily="34" charset="0"/>
                        <a:buNone/>
                        <a:defRPr/>
                      </a:pPr>
                      <a:r>
                        <a:rPr kumimoji="0" lang="en-US" altLang="ko-KR" sz="1000" i="0" u="none" strike="noStrike" cap="none" normalizeH="0" baseline="0" dirty="0">
                          <a:ln>
                            <a:noFill/>
                          </a:ln>
                          <a:solidFill>
                            <a:schemeClr val="bg1"/>
                          </a:solidFill>
                          <a:effectLst/>
                          <a:latin typeface="Arial" panose="020B0604020202020204" pitchFamily="34" charset="0"/>
                          <a:ea typeface="微软雅黑" panose="020B0503020204020204" charset="-122"/>
                        </a:rPr>
                        <a:t>Drive Mode</a:t>
                      </a:r>
                    </a:p>
                  </a:txBody>
                  <a:tcPr marL="90019" marR="90019" marT="46820" marB="46820" anchor="ctr" horzOverflow="overflow"/>
                </a:tc>
                <a:tc>
                  <a:txBody>
                    <a:bodyPr/>
                    <a:lstStyle/>
                    <a:p>
                      <a:pPr marL="0" marR="0" lvl="0" algn="ctr" defTabSz="914400" rtl="0" eaLnBrk="0" fontAlgn="base" latinLnBrk="1" hangingPunct="0">
                        <a:lnSpc>
                          <a:spcPct val="150000"/>
                        </a:lnSpc>
                        <a:spcBef>
                          <a:spcPct val="20000"/>
                        </a:spcBef>
                        <a:buClrTx/>
                        <a:buSzTx/>
                        <a:buFont typeface="Arial" panose="020B0604020202020204" pitchFamily="34" charset="0"/>
                        <a:buNone/>
                      </a:pPr>
                      <a:r>
                        <a:rPr kumimoji="0" lang="zh-CN" altLang="en-US" sz="1000" b="0" i="0" u="none" strike="noStrike" cap="none" normalizeH="0" baseline="0" dirty="0">
                          <a:ln>
                            <a:noFill/>
                          </a:ln>
                          <a:solidFill>
                            <a:schemeClr val="tx1"/>
                          </a:solidFill>
                          <a:effectLst/>
                          <a:latin typeface="Arial" panose="020B0604020202020204" pitchFamily="34" charset="0"/>
                          <a:ea typeface="微软雅黑" panose="020B0503020204020204" charset="-122"/>
                          <a:cs typeface="Arial" panose="020B0604020202020204" pitchFamily="34" charset="0"/>
                        </a:rPr>
                        <a:t>齿轮减速机 </a:t>
                      </a:r>
                      <a:r>
                        <a:rPr kumimoji="0" lang="en-US" altLang="zh-CN" sz="1000" b="0" i="0" u="none" strike="noStrike" cap="none" normalizeH="0" baseline="0" dirty="0">
                          <a:ln>
                            <a:noFill/>
                          </a:ln>
                          <a:solidFill>
                            <a:schemeClr val="tx1"/>
                          </a:solidFill>
                          <a:effectLst/>
                          <a:latin typeface="Arial" panose="020B0604020202020204" pitchFamily="34" charset="0"/>
                          <a:ea typeface="微软雅黑" panose="020B0503020204020204" charset="-122"/>
                          <a:cs typeface="Arial" panose="020B0604020202020204" pitchFamily="34" charset="0"/>
                        </a:rPr>
                        <a:t>Gear reducer</a:t>
                      </a:r>
                      <a:endParaRPr kumimoji="0" lang="en-US" altLang="ko-KR" sz="1000" b="0" i="0" u="none" strike="noStrike" cap="none" normalizeH="0" baseline="0" dirty="0">
                        <a:ln>
                          <a:noFill/>
                        </a:ln>
                        <a:solidFill>
                          <a:schemeClr val="tx1"/>
                        </a:solidFill>
                        <a:effectLst/>
                        <a:latin typeface="Arial" panose="020B0604020202020204" pitchFamily="34" charset="0"/>
                        <a:ea typeface="微软雅黑" panose="020B0503020204020204" charset="-122"/>
                        <a:cs typeface="Arial" panose="020B0604020202020204" pitchFamily="34" charset="0"/>
                      </a:endParaRPr>
                    </a:p>
                  </a:txBody>
                  <a:tcPr marL="90019" marR="90019" marT="46820" marB="46820" anchor="ctr" horzOverflow="overflow"/>
                </a:tc>
                <a:extLst>
                  <a:ext uri="{0D108BD9-81ED-4DB2-BD59-A6C34878D82A}">
                    <a16:rowId xmlns:a16="http://schemas.microsoft.com/office/drawing/2014/main" val="10005"/>
                  </a:ext>
                </a:extLst>
              </a:tr>
              <a:tr h="360095">
                <a:tc>
                  <a:txBody>
                    <a:bodyPr/>
                    <a:lstStyle/>
                    <a:p>
                      <a:pPr marL="0" marR="0" lvl="0" algn="ctr" defTabSz="914400" rtl="0" eaLnBrk="0" fontAlgn="base" latinLnBrk="1" hangingPunct="0">
                        <a:lnSpc>
                          <a:spcPct val="150000"/>
                        </a:lnSpc>
                        <a:spcBef>
                          <a:spcPct val="20000"/>
                        </a:spcBef>
                        <a:buClrTx/>
                        <a:buSzTx/>
                        <a:buFont typeface="Arial" panose="020B0604020202020204" pitchFamily="34" charset="0"/>
                        <a:buNone/>
                        <a:defRPr/>
                      </a:pPr>
                      <a:r>
                        <a:rPr kumimoji="0" lang="zh-CN" altLang="en-US" sz="1000" i="0" u="none" strike="noStrike" cap="none" normalizeH="0" baseline="0" dirty="0">
                          <a:ln>
                            <a:noFill/>
                          </a:ln>
                          <a:solidFill>
                            <a:schemeClr val="bg1"/>
                          </a:solidFill>
                          <a:effectLst/>
                          <a:latin typeface="Arial" panose="020B0604020202020204" pitchFamily="34" charset="0"/>
                          <a:ea typeface="微软雅黑" panose="020B0503020204020204" charset="-122"/>
                        </a:rPr>
                        <a:t>定位参数</a:t>
                      </a:r>
                      <a:endParaRPr kumimoji="0" lang="en-US" altLang="zh-CN" sz="1000" i="0" u="none" strike="noStrike" cap="none" normalizeH="0" baseline="0" dirty="0">
                        <a:ln>
                          <a:noFill/>
                        </a:ln>
                        <a:solidFill>
                          <a:schemeClr val="bg1"/>
                        </a:solidFill>
                        <a:effectLst/>
                        <a:latin typeface="Arial" panose="020B0604020202020204" pitchFamily="34" charset="0"/>
                        <a:ea typeface="微软雅黑" panose="020B0503020204020204" charset="-122"/>
                      </a:endParaRPr>
                    </a:p>
                    <a:p>
                      <a:pPr marL="0" marR="0" lvl="0" algn="ctr" defTabSz="914400" rtl="0" eaLnBrk="0" fontAlgn="base" latinLnBrk="1" hangingPunct="0">
                        <a:lnSpc>
                          <a:spcPct val="150000"/>
                        </a:lnSpc>
                        <a:spcBef>
                          <a:spcPct val="20000"/>
                        </a:spcBef>
                        <a:buClrTx/>
                        <a:buSzTx/>
                        <a:buFont typeface="Arial" panose="020B0604020202020204" pitchFamily="34" charset="0"/>
                        <a:buNone/>
                        <a:defRPr/>
                      </a:pPr>
                      <a:r>
                        <a:rPr kumimoji="0" lang="en-US" altLang="ko-KR" sz="1000" i="0" u="none" strike="noStrike" cap="none" normalizeH="0" baseline="0" dirty="0">
                          <a:ln>
                            <a:noFill/>
                          </a:ln>
                          <a:solidFill>
                            <a:schemeClr val="bg1"/>
                          </a:solidFill>
                          <a:effectLst/>
                          <a:latin typeface="Arial" panose="020B0604020202020204" pitchFamily="34" charset="0"/>
                          <a:ea typeface="微软雅黑" panose="020B0503020204020204" charset="-122"/>
                        </a:rPr>
                        <a:t>Positioning Parameters</a:t>
                      </a:r>
                    </a:p>
                  </a:txBody>
                  <a:tcPr marL="90019" marR="90019" marT="46820" marB="46820" anchor="ctr" horzOverflow="overflow"/>
                </a:tc>
                <a:tc>
                  <a:txBody>
                    <a:bodyPr/>
                    <a:lstStyle/>
                    <a:p>
                      <a:pPr marL="0" marR="0" lvl="0" algn="ctr" defTabSz="914400" rtl="0" eaLnBrk="0" fontAlgn="base" latinLnBrk="1" hangingPunct="0">
                        <a:lnSpc>
                          <a:spcPct val="150000"/>
                        </a:lnSpc>
                        <a:spcBef>
                          <a:spcPct val="20000"/>
                        </a:spcBef>
                        <a:buClrTx/>
                        <a:buSzTx/>
                        <a:buFont typeface="Arial" panose="020B0604020202020204" pitchFamily="34" charset="0"/>
                        <a:buNone/>
                      </a:pPr>
                      <a:r>
                        <a:rPr kumimoji="0" lang="en-US" altLang="ko-KR" sz="1000" b="0" i="0" u="none" strike="noStrike" cap="none" normalizeH="0" baseline="0" dirty="0">
                          <a:ln>
                            <a:noFill/>
                          </a:ln>
                          <a:solidFill>
                            <a:schemeClr val="tx1"/>
                          </a:solidFill>
                          <a:effectLst/>
                          <a:latin typeface="Arial" panose="020B0604020202020204" pitchFamily="34" charset="0"/>
                          <a:ea typeface="微软雅黑" panose="020B0503020204020204" charset="-122"/>
                          <a:cs typeface="Arial" panose="020B0604020202020204" pitchFamily="34" charset="0"/>
                        </a:rPr>
                        <a:t>+/-0.5mm</a:t>
                      </a:r>
                    </a:p>
                  </a:txBody>
                  <a:tcPr marL="90019" marR="90019" marT="46820" marB="46820" anchor="ctr" horzOverflow="overflow"/>
                </a:tc>
                <a:extLst>
                  <a:ext uri="{0D108BD9-81ED-4DB2-BD59-A6C34878D82A}">
                    <a16:rowId xmlns:a16="http://schemas.microsoft.com/office/drawing/2014/main" val="10006"/>
                  </a:ext>
                </a:extLst>
              </a:tr>
              <a:tr h="630564">
                <a:tc>
                  <a:txBody>
                    <a:bodyPr/>
                    <a:lstStyle/>
                    <a:p>
                      <a:pPr marL="0" marR="0" lvl="0" indent="0" algn="ctr" defTabSz="914400" rtl="0" eaLnBrk="0" fontAlgn="base" latinLnBrk="1" hangingPunct="0">
                        <a:lnSpc>
                          <a:spcPct val="150000"/>
                        </a:lnSpc>
                        <a:spcBef>
                          <a:spcPct val="20000"/>
                        </a:spcBef>
                        <a:spcAft>
                          <a:spcPct val="0"/>
                        </a:spcAft>
                        <a:buClrTx/>
                        <a:buSzTx/>
                        <a:buFont typeface="Arial" panose="020B0604020202020204" pitchFamily="34" charset="0"/>
                        <a:buNone/>
                        <a:defRPr/>
                      </a:pPr>
                      <a:r>
                        <a:rPr kumimoji="0" lang="zh-CN" altLang="en-US" sz="1000" b="1" i="0" u="none" strike="noStrike" cap="none" normalizeH="0" baseline="0" dirty="0">
                          <a:ln>
                            <a:noFill/>
                          </a:ln>
                          <a:solidFill>
                            <a:schemeClr val="bg1"/>
                          </a:solidFill>
                          <a:effectLst/>
                          <a:latin typeface="Arial" panose="020B0604020202020204" pitchFamily="34" charset="0"/>
                          <a:ea typeface="微软雅黑" panose="020B0503020204020204" charset="-122"/>
                          <a:cs typeface="+mn-cs"/>
                        </a:rPr>
                        <a:t>最大行走速度</a:t>
                      </a:r>
                      <a:endParaRPr kumimoji="0" lang="en-US" altLang="zh-CN" sz="1000" b="1" i="0" u="none" strike="noStrike" cap="none" normalizeH="0" baseline="0" dirty="0">
                        <a:ln>
                          <a:noFill/>
                        </a:ln>
                        <a:solidFill>
                          <a:schemeClr val="bg1"/>
                        </a:solidFill>
                        <a:effectLst/>
                        <a:latin typeface="Arial" panose="020B0604020202020204" pitchFamily="34" charset="0"/>
                        <a:ea typeface="微软雅黑" panose="020B0503020204020204" charset="-122"/>
                        <a:cs typeface="+mn-cs"/>
                      </a:endParaRPr>
                    </a:p>
                    <a:p>
                      <a:pPr marL="0" marR="0" lvl="0" indent="0" algn="ctr" defTabSz="914400" rtl="0" eaLnBrk="0" fontAlgn="base" latinLnBrk="1" hangingPunct="0">
                        <a:lnSpc>
                          <a:spcPct val="150000"/>
                        </a:lnSpc>
                        <a:spcBef>
                          <a:spcPct val="20000"/>
                        </a:spcBef>
                        <a:spcAft>
                          <a:spcPct val="0"/>
                        </a:spcAft>
                        <a:buClrTx/>
                        <a:buSzTx/>
                        <a:buFont typeface="Arial" panose="020B0604020202020204" pitchFamily="34" charset="0"/>
                        <a:buNone/>
                        <a:defRPr/>
                      </a:pPr>
                      <a:r>
                        <a:rPr kumimoji="0" lang="en-US" altLang="ko-KR" sz="1000" b="1" i="0" u="none" strike="noStrike" cap="none" normalizeH="0" baseline="0" dirty="0">
                          <a:ln>
                            <a:noFill/>
                          </a:ln>
                          <a:solidFill>
                            <a:schemeClr val="bg1"/>
                          </a:solidFill>
                          <a:effectLst/>
                          <a:latin typeface="Arial" panose="020B0604020202020204" pitchFamily="34" charset="0"/>
                          <a:ea typeface="微软雅黑" panose="020B0503020204020204" charset="-122"/>
                          <a:cs typeface="+mn-cs"/>
                        </a:rPr>
                        <a:t>Maximum Walking Speed</a:t>
                      </a:r>
                    </a:p>
                  </a:txBody>
                  <a:tcPr marL="90019" marR="90019" marT="46820" marB="46820" anchor="ctr" horzOverflow="overflow"/>
                </a:tc>
                <a:tc>
                  <a:txBody>
                    <a:bodyPr/>
                    <a:lstStyle/>
                    <a:p>
                      <a:pPr marL="0" marR="0" lvl="0" algn="ctr" defTabSz="914400" rtl="0" eaLnBrk="0" fontAlgn="base" latinLnBrk="1" hangingPunct="0">
                        <a:lnSpc>
                          <a:spcPct val="150000"/>
                        </a:lnSpc>
                        <a:spcBef>
                          <a:spcPct val="20000"/>
                        </a:spcBef>
                        <a:buClrTx/>
                        <a:buSzTx/>
                        <a:buFont typeface="Arial" panose="020B0604020202020204" pitchFamily="34" charset="0"/>
                        <a:buNone/>
                      </a:pPr>
                      <a:r>
                        <a:rPr kumimoji="0" lang="en-US" altLang="ko-KR" sz="1000" b="0" i="0" u="none" strike="noStrike" cap="none" normalizeH="0" baseline="0" dirty="0">
                          <a:ln>
                            <a:noFill/>
                          </a:ln>
                          <a:solidFill>
                            <a:schemeClr val="tx1"/>
                          </a:solidFill>
                          <a:effectLst/>
                          <a:latin typeface="Arial" panose="020B0604020202020204" pitchFamily="34" charset="0"/>
                          <a:ea typeface="微软雅黑" panose="020B0503020204020204" charset="-122"/>
                          <a:cs typeface="Arial" panose="020B0604020202020204" pitchFamily="34" charset="0"/>
                        </a:rPr>
                        <a:t>60m/min</a:t>
                      </a:r>
                    </a:p>
                  </a:txBody>
                  <a:tcPr marL="90019" marR="90019" marT="46820" marB="46820" anchor="ctr" horzOverflow="overflow"/>
                </a:tc>
                <a:extLst>
                  <a:ext uri="{0D108BD9-81ED-4DB2-BD59-A6C34878D82A}">
                    <a16:rowId xmlns:a16="http://schemas.microsoft.com/office/drawing/2014/main" val="10007"/>
                  </a:ext>
                </a:extLst>
              </a:tr>
              <a:tr h="360095">
                <a:tc>
                  <a:txBody>
                    <a:bodyPr/>
                    <a:lstStyle/>
                    <a:p>
                      <a:pPr marL="0" marR="0" lvl="0" indent="0" algn="ctr" defTabSz="914400" rtl="0" eaLnBrk="0" fontAlgn="base" latinLnBrk="1" hangingPunct="0">
                        <a:lnSpc>
                          <a:spcPct val="150000"/>
                        </a:lnSpc>
                        <a:spcBef>
                          <a:spcPct val="20000"/>
                        </a:spcBef>
                        <a:spcAft>
                          <a:spcPct val="0"/>
                        </a:spcAft>
                        <a:buClrTx/>
                        <a:buSzTx/>
                        <a:buFont typeface="Arial" panose="020B0604020202020204" pitchFamily="34" charset="0"/>
                        <a:buNone/>
                        <a:defRPr/>
                      </a:pPr>
                      <a:r>
                        <a:rPr kumimoji="0" lang="zh-CN" altLang="en-US" sz="1000" b="1" i="0" u="none" strike="noStrike" cap="none" normalizeH="0" baseline="0" dirty="0">
                          <a:ln>
                            <a:noFill/>
                          </a:ln>
                          <a:solidFill>
                            <a:schemeClr val="bg1"/>
                          </a:solidFill>
                          <a:effectLst/>
                          <a:latin typeface="Arial" panose="020B0604020202020204" pitchFamily="34" charset="0"/>
                          <a:ea typeface="微软雅黑" panose="020B0503020204020204" charset="-122"/>
                          <a:cs typeface="+mn-cs"/>
                        </a:rPr>
                        <a:t>形成范围</a:t>
                      </a:r>
                      <a:endParaRPr kumimoji="0" lang="en-US" altLang="zh-CN" sz="1000" b="1" i="0" u="none" strike="noStrike" cap="none" normalizeH="0" baseline="0" dirty="0">
                        <a:ln>
                          <a:noFill/>
                        </a:ln>
                        <a:solidFill>
                          <a:schemeClr val="bg1"/>
                        </a:solidFill>
                        <a:effectLst/>
                        <a:latin typeface="Arial" panose="020B0604020202020204" pitchFamily="34" charset="0"/>
                        <a:ea typeface="微软雅黑" panose="020B0503020204020204" charset="-122"/>
                        <a:cs typeface="+mn-cs"/>
                      </a:endParaRPr>
                    </a:p>
                    <a:p>
                      <a:pPr marL="0" marR="0" lvl="0" indent="0" algn="ctr" defTabSz="914400" rtl="0" eaLnBrk="0" fontAlgn="base" latinLnBrk="1" hangingPunct="0">
                        <a:lnSpc>
                          <a:spcPct val="150000"/>
                        </a:lnSpc>
                        <a:spcBef>
                          <a:spcPct val="20000"/>
                        </a:spcBef>
                        <a:spcAft>
                          <a:spcPct val="0"/>
                        </a:spcAft>
                        <a:buClrTx/>
                        <a:buSzTx/>
                        <a:buFont typeface="Arial" panose="020B0604020202020204" pitchFamily="34" charset="0"/>
                        <a:buNone/>
                        <a:defRPr/>
                      </a:pPr>
                      <a:r>
                        <a:rPr kumimoji="0" lang="en-US" altLang="ko-KR" sz="1000" b="1" i="0" u="none" strike="noStrike" cap="none" normalizeH="0" baseline="0" dirty="0">
                          <a:ln>
                            <a:noFill/>
                          </a:ln>
                          <a:solidFill>
                            <a:schemeClr val="bg1"/>
                          </a:solidFill>
                          <a:effectLst/>
                          <a:latin typeface="Arial" panose="020B0604020202020204" pitchFamily="34" charset="0"/>
                          <a:ea typeface="微软雅黑" panose="020B0503020204020204" charset="-122"/>
                          <a:cs typeface="+mn-cs"/>
                        </a:rPr>
                        <a:t>Formation Range</a:t>
                      </a:r>
                    </a:p>
                  </a:txBody>
                  <a:tcPr marL="90019" marR="90019" marT="46820" marB="46820" anchor="ctr" horzOverflow="overflow"/>
                </a:tc>
                <a:tc>
                  <a:txBody>
                    <a:bodyPr/>
                    <a:lstStyle/>
                    <a:p>
                      <a:pPr marL="0" marR="0" lvl="0" algn="ctr" defTabSz="914400" rtl="0" eaLnBrk="0" fontAlgn="base" latinLnBrk="1" hangingPunct="0">
                        <a:lnSpc>
                          <a:spcPct val="150000"/>
                        </a:lnSpc>
                        <a:spcBef>
                          <a:spcPct val="20000"/>
                        </a:spcBef>
                        <a:buClrTx/>
                        <a:buSzTx/>
                        <a:buFont typeface="Arial" panose="020B0604020202020204" pitchFamily="34" charset="0"/>
                        <a:buNone/>
                      </a:pPr>
                      <a:r>
                        <a:rPr kumimoji="0" lang="en-US" altLang="ko-KR" sz="1000" b="0" i="0" u="none" strike="noStrike" cap="none" normalizeH="0" baseline="0" dirty="0">
                          <a:ln>
                            <a:noFill/>
                          </a:ln>
                          <a:solidFill>
                            <a:schemeClr val="tx1"/>
                          </a:solidFill>
                          <a:effectLst/>
                          <a:latin typeface="Arial" panose="020B0604020202020204" pitchFamily="34" charset="0"/>
                          <a:ea typeface="微软雅黑" panose="020B0503020204020204" charset="-122"/>
                          <a:cs typeface="Arial" panose="020B0604020202020204" pitchFamily="34" charset="0"/>
                        </a:rPr>
                        <a:t>5600</a:t>
                      </a:r>
                      <a:r>
                        <a:rPr kumimoji="0" lang="en-US" altLang="zh-CN" sz="1000" b="0" i="0" u="none" strike="noStrike" cap="none" normalizeH="0" baseline="0" dirty="0">
                          <a:ln>
                            <a:noFill/>
                          </a:ln>
                          <a:solidFill>
                            <a:schemeClr val="tx1"/>
                          </a:solidFill>
                          <a:effectLst/>
                          <a:latin typeface="Arial" panose="020B0604020202020204" pitchFamily="34" charset="0"/>
                          <a:ea typeface="微软雅黑" panose="020B0503020204020204" charset="-122"/>
                          <a:cs typeface="Arial" panose="020B0604020202020204" pitchFamily="34" charset="0"/>
                        </a:rPr>
                        <a:t>mm</a:t>
                      </a:r>
                      <a:endParaRPr kumimoji="0" lang="en-US" altLang="ko-KR" sz="1000" b="0" i="0" u="none" strike="noStrike" cap="none" normalizeH="0" baseline="0" dirty="0">
                        <a:ln>
                          <a:noFill/>
                        </a:ln>
                        <a:solidFill>
                          <a:schemeClr val="tx1"/>
                        </a:solidFill>
                        <a:effectLst/>
                        <a:latin typeface="Arial" panose="020B0604020202020204" pitchFamily="34" charset="0"/>
                        <a:ea typeface="微软雅黑" panose="020B0503020204020204" charset="-122"/>
                        <a:cs typeface="Arial" panose="020B0604020202020204" pitchFamily="34" charset="0"/>
                      </a:endParaRPr>
                    </a:p>
                  </a:txBody>
                  <a:tcPr marL="90019" marR="90019" marT="46820" marB="46820" anchor="ctr" horzOverflow="overflow"/>
                </a:tc>
                <a:extLst>
                  <a:ext uri="{0D108BD9-81ED-4DB2-BD59-A6C34878D82A}">
                    <a16:rowId xmlns:a16="http://schemas.microsoft.com/office/drawing/2014/main" val="10008"/>
                  </a:ext>
                </a:extLst>
              </a:tr>
              <a:tr h="360095">
                <a:tc>
                  <a:txBody>
                    <a:bodyPr/>
                    <a:lstStyle/>
                    <a:p>
                      <a:pPr marL="0" marR="0" lvl="0" indent="0" algn="ctr" defTabSz="914400" rtl="0" eaLnBrk="0" fontAlgn="base" latinLnBrk="1" hangingPunct="0">
                        <a:lnSpc>
                          <a:spcPct val="150000"/>
                        </a:lnSpc>
                        <a:spcBef>
                          <a:spcPct val="20000"/>
                        </a:spcBef>
                        <a:spcAft>
                          <a:spcPct val="0"/>
                        </a:spcAft>
                        <a:buClrTx/>
                        <a:buSzTx/>
                        <a:buFont typeface="Arial" panose="020B0604020202020204" pitchFamily="34" charset="0"/>
                        <a:buNone/>
                        <a:defRPr/>
                      </a:pPr>
                      <a:r>
                        <a:rPr kumimoji="0" lang="zh-CN" altLang="en-US" sz="1000" b="1" i="0" u="none" strike="noStrike" cap="none" normalizeH="0" baseline="0" dirty="0">
                          <a:ln>
                            <a:noFill/>
                          </a:ln>
                          <a:solidFill>
                            <a:schemeClr val="bg1"/>
                          </a:solidFill>
                          <a:effectLst/>
                          <a:latin typeface="Arial" panose="020B0604020202020204" pitchFamily="34" charset="0"/>
                          <a:ea typeface="微软雅黑" panose="020B0503020204020204" charset="-122"/>
                          <a:cs typeface="+mn-cs"/>
                        </a:rPr>
                        <a:t>运动时最大噪音</a:t>
                      </a:r>
                      <a:endParaRPr kumimoji="0" lang="en-US" altLang="zh-CN" sz="1000" b="1" i="0" u="none" strike="noStrike" cap="none" normalizeH="0" baseline="0" dirty="0">
                        <a:ln>
                          <a:noFill/>
                        </a:ln>
                        <a:solidFill>
                          <a:schemeClr val="bg1"/>
                        </a:solidFill>
                        <a:effectLst/>
                        <a:latin typeface="Arial" panose="020B0604020202020204" pitchFamily="34" charset="0"/>
                        <a:ea typeface="微软雅黑" panose="020B0503020204020204" charset="-122"/>
                        <a:cs typeface="+mn-cs"/>
                      </a:endParaRPr>
                    </a:p>
                    <a:p>
                      <a:pPr marL="0" marR="0" lvl="0" indent="0" algn="ctr" defTabSz="914400" rtl="0" eaLnBrk="0" fontAlgn="base" latinLnBrk="1" hangingPunct="0">
                        <a:lnSpc>
                          <a:spcPct val="150000"/>
                        </a:lnSpc>
                        <a:spcBef>
                          <a:spcPct val="20000"/>
                        </a:spcBef>
                        <a:spcAft>
                          <a:spcPct val="0"/>
                        </a:spcAft>
                        <a:buClrTx/>
                        <a:buSzTx/>
                        <a:buFont typeface="Arial" panose="020B0604020202020204" pitchFamily="34" charset="0"/>
                        <a:buNone/>
                        <a:defRPr/>
                      </a:pPr>
                      <a:r>
                        <a:rPr kumimoji="0" lang="en-US" altLang="ko-KR" sz="1000" b="1" i="0" u="none" strike="noStrike" cap="none" normalizeH="0" baseline="0" dirty="0">
                          <a:ln>
                            <a:noFill/>
                          </a:ln>
                          <a:solidFill>
                            <a:schemeClr val="bg1"/>
                          </a:solidFill>
                          <a:effectLst/>
                          <a:latin typeface="Arial" panose="020B0604020202020204" pitchFamily="34" charset="0"/>
                          <a:ea typeface="微软雅黑" panose="020B0503020204020204" charset="-122"/>
                          <a:cs typeface="+mn-cs"/>
                        </a:rPr>
                        <a:t>Maximum Noise during exercise</a:t>
                      </a:r>
                    </a:p>
                  </a:txBody>
                  <a:tcPr marL="90019" marR="90019" marT="46820" marB="46820" anchor="ctr" horzOverflow="overflow"/>
                </a:tc>
                <a:tc>
                  <a:txBody>
                    <a:bodyPr/>
                    <a:lstStyle/>
                    <a:p>
                      <a:pPr marL="0" marR="0" lvl="0" algn="ctr" defTabSz="914400" rtl="0" eaLnBrk="0" fontAlgn="base" latinLnBrk="1" hangingPunct="0">
                        <a:lnSpc>
                          <a:spcPct val="150000"/>
                        </a:lnSpc>
                        <a:spcBef>
                          <a:spcPct val="20000"/>
                        </a:spcBef>
                        <a:buClrTx/>
                        <a:buSzTx/>
                        <a:buFont typeface="Arial" panose="020B0604020202020204" pitchFamily="34" charset="0"/>
                        <a:buNone/>
                      </a:pPr>
                      <a:r>
                        <a:rPr kumimoji="0" lang="zh-CN" altLang="en-US" sz="1000" b="0" i="0" u="none" strike="noStrike" cap="none" normalizeH="0" baseline="0" dirty="0">
                          <a:ln>
                            <a:noFill/>
                          </a:ln>
                          <a:solidFill>
                            <a:schemeClr val="tx1"/>
                          </a:solidFill>
                          <a:effectLst/>
                          <a:latin typeface="Arial" panose="020B0604020202020204" pitchFamily="34" charset="0"/>
                          <a:ea typeface="微软雅黑" panose="020B0503020204020204" charset="-122"/>
                          <a:cs typeface="Arial" panose="020B0604020202020204" pitchFamily="34" charset="0"/>
                        </a:rPr>
                        <a:t>≤</a:t>
                      </a:r>
                      <a:r>
                        <a:rPr kumimoji="0" lang="en-US" altLang="zh-CN" sz="1000" b="0" i="0" u="none" strike="noStrike" cap="none" normalizeH="0" baseline="0" dirty="0">
                          <a:ln>
                            <a:noFill/>
                          </a:ln>
                          <a:solidFill>
                            <a:schemeClr val="tx1"/>
                          </a:solidFill>
                          <a:effectLst/>
                          <a:latin typeface="Arial" panose="020B0604020202020204" pitchFamily="34" charset="0"/>
                          <a:ea typeface="微软雅黑" panose="020B0503020204020204" charset="-122"/>
                          <a:cs typeface="Arial" panose="020B0604020202020204" pitchFamily="34" charset="0"/>
                        </a:rPr>
                        <a:t>80db</a:t>
                      </a:r>
                      <a:endParaRPr kumimoji="0" lang="en-US" altLang="ko-KR" sz="1000" b="0" i="0" u="none" strike="noStrike" cap="none" normalizeH="0" baseline="0" dirty="0">
                        <a:ln>
                          <a:noFill/>
                        </a:ln>
                        <a:solidFill>
                          <a:schemeClr val="tx1"/>
                        </a:solidFill>
                        <a:effectLst/>
                        <a:latin typeface="Arial" panose="020B0604020202020204" pitchFamily="34" charset="0"/>
                        <a:ea typeface="微软雅黑" panose="020B0503020204020204" charset="-122"/>
                        <a:cs typeface="Arial" panose="020B0604020202020204" pitchFamily="34" charset="0"/>
                      </a:endParaRPr>
                    </a:p>
                  </a:txBody>
                  <a:tcPr marL="90019" marR="90019" marT="46820" marB="46820" anchor="ctr" horzOverflow="overflow"/>
                </a:tc>
                <a:extLst>
                  <a:ext uri="{0D108BD9-81ED-4DB2-BD59-A6C34878D82A}">
                    <a16:rowId xmlns:a16="http://schemas.microsoft.com/office/drawing/2014/main" val="10009"/>
                  </a:ext>
                </a:extLst>
              </a:tr>
              <a:tr h="360095">
                <a:tc>
                  <a:txBody>
                    <a:bodyPr/>
                    <a:lstStyle/>
                    <a:p>
                      <a:pPr marL="0" marR="0" lvl="0" indent="0" algn="ctr" defTabSz="914400" rtl="0" eaLnBrk="0" fontAlgn="base" latinLnBrk="1" hangingPunct="0">
                        <a:lnSpc>
                          <a:spcPct val="150000"/>
                        </a:lnSpc>
                        <a:spcBef>
                          <a:spcPct val="20000"/>
                        </a:spcBef>
                        <a:spcAft>
                          <a:spcPct val="0"/>
                        </a:spcAft>
                        <a:buClrTx/>
                        <a:buSzTx/>
                        <a:buFont typeface="Arial" panose="020B0604020202020204" pitchFamily="34" charset="0"/>
                        <a:buNone/>
                        <a:defRPr/>
                      </a:pPr>
                      <a:r>
                        <a:rPr kumimoji="0" lang="en-US" altLang="zh-CN" sz="1000" b="1" i="0" u="none" strike="noStrike" cap="none" normalizeH="0" baseline="0" dirty="0">
                          <a:ln>
                            <a:noFill/>
                          </a:ln>
                          <a:solidFill>
                            <a:schemeClr val="bg1"/>
                          </a:solidFill>
                          <a:effectLst/>
                          <a:latin typeface="Arial" panose="020B0604020202020204" pitchFamily="34" charset="0"/>
                          <a:ea typeface="微软雅黑" panose="020B0503020204020204" charset="-122"/>
                          <a:cs typeface="+mn-cs"/>
                        </a:rPr>
                        <a:t>Robot model</a:t>
                      </a:r>
                      <a:endParaRPr kumimoji="0" lang="en-US" altLang="ko-KR" sz="1000" b="1" i="0" u="none" strike="noStrike" cap="none" normalizeH="0" baseline="0" dirty="0">
                        <a:ln>
                          <a:noFill/>
                        </a:ln>
                        <a:solidFill>
                          <a:schemeClr val="bg1"/>
                        </a:solidFill>
                        <a:effectLst/>
                        <a:latin typeface="Arial" panose="020B0604020202020204" pitchFamily="34" charset="0"/>
                        <a:ea typeface="微软雅黑" panose="020B0503020204020204" charset="-122"/>
                        <a:cs typeface="+mn-cs"/>
                      </a:endParaRPr>
                    </a:p>
                  </a:txBody>
                  <a:tcPr marL="90019" marR="90019" marT="46820" marB="46820" anchor="ctr" horzOverflow="overflow"/>
                </a:tc>
                <a:tc>
                  <a:txBody>
                    <a:bodyPr/>
                    <a:lstStyle/>
                    <a:p>
                      <a:pPr marL="0" marR="0" lvl="0" algn="ctr" defTabSz="914400" rtl="0" eaLnBrk="0" fontAlgn="base" latinLnBrk="1" hangingPunct="0">
                        <a:lnSpc>
                          <a:spcPct val="150000"/>
                        </a:lnSpc>
                        <a:spcBef>
                          <a:spcPct val="20000"/>
                        </a:spcBef>
                        <a:buClrTx/>
                        <a:buSzTx/>
                        <a:buFont typeface="Arial" panose="020B0604020202020204" pitchFamily="34" charset="0"/>
                        <a:buNone/>
                      </a:pPr>
                      <a:r>
                        <a:rPr kumimoji="0" lang="en-US" altLang="zh-CN" sz="1000" b="0" i="0" u="none" strike="noStrike" cap="none" normalizeH="0" baseline="0" dirty="0">
                          <a:ln>
                            <a:noFill/>
                          </a:ln>
                          <a:solidFill>
                            <a:schemeClr val="tx1"/>
                          </a:solidFill>
                          <a:effectLst/>
                          <a:latin typeface="Arial" panose="020B0604020202020204" pitchFamily="34" charset="0"/>
                          <a:ea typeface="微软雅黑" panose="020B0503020204020204" charset="-122"/>
                          <a:cs typeface="Arial" panose="020B0604020202020204" pitchFamily="34" charset="0"/>
                        </a:rPr>
                        <a:t>NACHI</a:t>
                      </a:r>
                      <a:endParaRPr kumimoji="0" lang="en-US" altLang="ko-KR" sz="1000" b="0" i="0" u="none" strike="noStrike" cap="none" normalizeH="0" baseline="0" dirty="0">
                        <a:ln>
                          <a:noFill/>
                        </a:ln>
                        <a:solidFill>
                          <a:schemeClr val="tx1"/>
                        </a:solidFill>
                        <a:effectLst/>
                        <a:latin typeface="Arial" panose="020B0604020202020204" pitchFamily="34" charset="0"/>
                        <a:ea typeface="微软雅黑" panose="020B0503020204020204" charset="-122"/>
                        <a:cs typeface="Arial" panose="020B0604020202020204" pitchFamily="34" charset="0"/>
                      </a:endParaRPr>
                    </a:p>
                  </a:txBody>
                  <a:tcPr marL="90019" marR="90019" marT="46820" marB="46820" anchor="ctr" horzOverflow="overflow"/>
                </a:tc>
                <a:extLst>
                  <a:ext uri="{0D108BD9-81ED-4DB2-BD59-A6C34878D82A}">
                    <a16:rowId xmlns:a16="http://schemas.microsoft.com/office/drawing/2014/main" val="793562002"/>
                  </a:ext>
                </a:extLst>
              </a:tr>
            </a:tbl>
          </a:graphicData>
        </a:graphic>
      </p:graphicFrame>
      <p:sp>
        <p:nvSpPr>
          <p:cNvPr id="24" name="TextBox 2">
            <a:extLst>
              <a:ext uri="{FF2B5EF4-FFF2-40B4-BE49-F238E27FC236}">
                <a16:creationId xmlns:a16="http://schemas.microsoft.com/office/drawing/2014/main" id="{782CF773-D431-46D9-AFF3-71DF173B6A58}"/>
              </a:ext>
            </a:extLst>
          </p:cNvPr>
          <p:cNvSpPr txBox="1"/>
          <p:nvPr/>
        </p:nvSpPr>
        <p:spPr>
          <a:xfrm>
            <a:off x="4682765" y="1091187"/>
            <a:ext cx="4174541" cy="307777"/>
          </a:xfrm>
          <a:prstGeom prst="rect">
            <a:avLst/>
          </a:prstGeom>
          <a:noFill/>
          <a:ln w="9525">
            <a:noFill/>
          </a:ln>
        </p:spPr>
        <p:txBody>
          <a:bodyPr wrap="none" anchor="t">
            <a:spAutoFit/>
          </a:bodyPr>
          <a:lstStyle/>
          <a:p>
            <a:pPr marL="285750" indent="-285750">
              <a:buFont typeface="Wingdings" panose="05000000000000000000" pitchFamily="2" charset="2"/>
              <a:buChar char="u"/>
            </a:pPr>
            <a:r>
              <a:rPr lang="zh-CN" altLang="en-US" sz="1400" b="1" dirty="0">
                <a:solidFill>
                  <a:srgbClr val="595959"/>
                </a:solidFill>
                <a:latin typeface="Gill Sans MT" pitchFamily="34" charset="0"/>
                <a:ea typeface="微软雅黑" panose="020B0503020204020204" pitchFamily="34" charset="-122"/>
              </a:rPr>
              <a:t>主要技术参数</a:t>
            </a:r>
            <a:r>
              <a:rPr lang="en-US" altLang="zh-CN" sz="1400" b="1" dirty="0">
                <a:solidFill>
                  <a:srgbClr val="595959"/>
                </a:solidFill>
                <a:latin typeface="Gill Sans MT" pitchFamily="34" charset="0"/>
                <a:ea typeface="微软雅黑" panose="020B0503020204020204" pitchFamily="34" charset="-122"/>
              </a:rPr>
              <a:t>The main technical parameters</a:t>
            </a:r>
            <a:endParaRPr lang="zh-CN" altLang="en-US" sz="1400" b="1" dirty="0">
              <a:solidFill>
                <a:srgbClr val="595959"/>
              </a:solidFill>
              <a:latin typeface="Gill Sans MT" pitchFamily="34" charset="0"/>
              <a:ea typeface="微软雅黑" panose="020B0503020204020204" pitchFamily="34" charset="-122"/>
            </a:endParaRPr>
          </a:p>
        </p:txBody>
      </p:sp>
      <p:sp>
        <p:nvSpPr>
          <p:cNvPr id="10" name="文本框 44">
            <a:extLst>
              <a:ext uri="{FF2B5EF4-FFF2-40B4-BE49-F238E27FC236}">
                <a16:creationId xmlns:a16="http://schemas.microsoft.com/office/drawing/2014/main" id="{9A754D9C-C000-16EF-CCA7-90A96D03CA10}"/>
              </a:ext>
            </a:extLst>
          </p:cNvPr>
          <p:cNvSpPr txBox="1"/>
          <p:nvPr/>
        </p:nvSpPr>
        <p:spPr>
          <a:xfrm>
            <a:off x="58153" y="104274"/>
            <a:ext cx="6571247" cy="461665"/>
          </a:xfrm>
          <a:prstGeom prst="rect">
            <a:avLst/>
          </a:prstGeom>
          <a:noFill/>
        </p:spPr>
        <p:txBody>
          <a:bodyPr wrap="square" rtlCol="0">
            <a:spAutoFit/>
          </a:bodyPr>
          <a:lstStyle>
            <a:defPPr>
              <a:defRPr lang="zh-CN"/>
            </a:defPPr>
            <a:lvl1pPr>
              <a:defRPr sz="2400" b="1"/>
            </a:lvl1pPr>
          </a:lstStyle>
          <a:p>
            <a:r>
              <a:rPr lang="zh-CN" altLang="en-US" dirty="0">
                <a:latin typeface="黑体" panose="02010609060101010101" pitchFamily="49" charset="-122"/>
                <a:ea typeface="黑体" panose="02010609060101010101" pitchFamily="49" charset="-122"/>
                <a:cs typeface="Arial" panose="020B0604020202020204" pitchFamily="34" charset="0"/>
              </a:rPr>
              <a:t>自动线介绍 </a:t>
            </a:r>
            <a:r>
              <a:rPr lang="en-US" altLang="zh-CN" dirty="0">
                <a:latin typeface="黑体" panose="02010609060101010101" pitchFamily="49" charset="-122"/>
                <a:ea typeface="黑体" panose="02010609060101010101" pitchFamily="49" charset="-122"/>
                <a:cs typeface="Arial" panose="020B0604020202020204" pitchFamily="34" charset="0"/>
              </a:rPr>
              <a:t>Introduction of automatic line</a:t>
            </a:r>
            <a:endParaRPr lang="en-CA" altLang="zh-CN" dirty="0">
              <a:latin typeface="黑体" panose="02010609060101010101" pitchFamily="49" charset="-122"/>
              <a:ea typeface="黑体" panose="02010609060101010101" pitchFamily="49" charset="-122"/>
              <a:cs typeface="Arial" panose="020B0604020202020204" pitchFamily="34" charset="0"/>
            </a:endParaRPr>
          </a:p>
        </p:txBody>
      </p:sp>
    </p:spTree>
    <p:extLst>
      <p:ext uri="{BB962C8B-B14F-4D97-AF65-F5344CB8AC3E}">
        <p14:creationId xmlns:p14="http://schemas.microsoft.com/office/powerpoint/2010/main" val="1898037863"/>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a:extLst>
              <a:ext uri="{FF2B5EF4-FFF2-40B4-BE49-F238E27FC236}">
                <a16:creationId xmlns:a16="http://schemas.microsoft.com/office/drawing/2014/main" id="{5D689535-DCFC-4F2B-8500-A22CFE6DA521}"/>
              </a:ext>
            </a:extLst>
          </p:cNvPr>
          <p:cNvSpPr txBox="1"/>
          <p:nvPr/>
        </p:nvSpPr>
        <p:spPr>
          <a:xfrm>
            <a:off x="103312" y="722837"/>
            <a:ext cx="8202488" cy="338554"/>
          </a:xfrm>
          <a:prstGeom prst="rect">
            <a:avLst/>
          </a:prstGeom>
          <a:noFill/>
        </p:spPr>
        <p:txBody>
          <a:bodyPr wrap="square">
            <a:spAutoFit/>
          </a:bodyPr>
          <a:lstStyle/>
          <a:p>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LCM AOI</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检测设备 </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LCM (</a:t>
            </a:r>
            <a:r>
              <a:rPr lang="en-US" sz="1600" b="1" i="0" dirty="0">
                <a:solidFill>
                  <a:srgbClr val="202124"/>
                </a:solidFill>
                <a:effectLst/>
                <a:latin typeface="Roboto" panose="02000000000000000000" pitchFamily="2" charset="0"/>
              </a:rPr>
              <a:t>Liquid Crystal Module</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 AOI inspection equipment</a:t>
            </a:r>
          </a:p>
        </p:txBody>
      </p:sp>
      <p:sp>
        <p:nvSpPr>
          <p:cNvPr id="19" name="文本框 18">
            <a:extLst>
              <a:ext uri="{FF2B5EF4-FFF2-40B4-BE49-F238E27FC236}">
                <a16:creationId xmlns:a16="http://schemas.microsoft.com/office/drawing/2014/main" id="{E9E25483-A76A-488C-81BF-E199A65AD9F4}"/>
              </a:ext>
            </a:extLst>
          </p:cNvPr>
          <p:cNvSpPr txBox="1"/>
          <p:nvPr/>
        </p:nvSpPr>
        <p:spPr>
          <a:xfrm>
            <a:off x="83142" y="1134153"/>
            <a:ext cx="4488858" cy="1163267"/>
          </a:xfrm>
          <a:prstGeom prst="rect">
            <a:avLst/>
          </a:prstGeom>
          <a:noFill/>
        </p:spPr>
        <p:txBody>
          <a:bodyPr wrap="square" rtlCol="0">
            <a:spAutoFit/>
          </a:bodyPr>
          <a:lstStyle/>
          <a:p>
            <a:pPr marL="171450" indent="-171450">
              <a:lnSpc>
                <a:spcPct val="200000"/>
              </a:lnSpc>
              <a:buFont typeface="Wingdings" panose="05000000000000000000" pitchFamily="2" charset="2"/>
              <a:buChar char="u"/>
            </a:pPr>
            <a:r>
              <a:rPr lang="en-US" altLang="zh-CN" sz="1200" noProof="1">
                <a:solidFill>
                  <a:schemeClr val="tx1">
                    <a:lumMod val="65000"/>
                    <a:lumOff val="35000"/>
                  </a:schemeClr>
                </a:solidFill>
                <a:latin typeface="Gill Sans MT" pitchFamily="34" charset="0"/>
                <a:ea typeface="微软雅黑" panose="020B0503020204020204" pitchFamily="34" charset="-122"/>
                <a:cs typeface="+mn-cs"/>
              </a:rPr>
              <a:t> </a:t>
            </a:r>
            <a:r>
              <a:rPr lang="zh-CN" altLang="en-US" sz="800" b="1" noProof="1">
                <a:solidFill>
                  <a:schemeClr val="tx1">
                    <a:lumMod val="65000"/>
                    <a:lumOff val="35000"/>
                  </a:schemeClr>
                </a:solidFill>
                <a:latin typeface="Gill Sans MT" pitchFamily="34" charset="0"/>
                <a:ea typeface="微软雅黑" panose="020B0503020204020204" pitchFamily="34" charset="-122"/>
                <a:cs typeface="+mn-cs"/>
              </a:rPr>
              <a:t>概览 </a:t>
            </a:r>
            <a:r>
              <a:rPr lang="en-US" altLang="zh-CN" sz="800" b="1" noProof="1">
                <a:solidFill>
                  <a:schemeClr val="tx1">
                    <a:lumMod val="65000"/>
                    <a:lumOff val="35000"/>
                  </a:schemeClr>
                </a:solidFill>
                <a:latin typeface="Gill Sans MT" pitchFamily="34" charset="0"/>
                <a:ea typeface="微软雅黑" panose="020B0503020204020204" pitchFamily="34" charset="-122"/>
                <a:cs typeface="+mn-cs"/>
              </a:rPr>
              <a:t>Overview</a:t>
            </a:r>
            <a:endParaRPr lang="en-US" altLang="zh-CN" sz="800" b="1" noProof="1">
              <a:solidFill>
                <a:schemeClr val="tx1">
                  <a:lumMod val="65000"/>
                  <a:lumOff val="35000"/>
                </a:schemeClr>
              </a:solidFill>
              <a:latin typeface="Gill Sans MT" pitchFamily="34" charset="0"/>
              <a:ea typeface="微软雅黑" panose="020B0503020204020204" pitchFamily="34" charset="-122"/>
            </a:endParaRPr>
          </a:p>
          <a:p>
            <a:pPr>
              <a:lnSpc>
                <a:spcPct val="200000"/>
              </a:lnSpc>
            </a:pPr>
            <a:r>
              <a:rPr lang="en-US" altLang="zh-CN" sz="800" noProof="1">
                <a:solidFill>
                  <a:schemeClr val="tx1">
                    <a:lumMod val="65000"/>
                    <a:lumOff val="35000"/>
                  </a:schemeClr>
                </a:solidFill>
                <a:latin typeface="Gill Sans MT" pitchFamily="34" charset="0"/>
                <a:ea typeface="微软雅黑" panose="020B0503020204020204" pitchFamily="34" charset="-122"/>
                <a:cs typeface="+mn-cs"/>
              </a:rPr>
              <a:t>    AOI</a:t>
            </a:r>
            <a:r>
              <a:rPr lang="zh-CN" altLang="en-US" sz="800" noProof="1">
                <a:solidFill>
                  <a:schemeClr val="tx1">
                    <a:lumMod val="65000"/>
                    <a:lumOff val="35000"/>
                  </a:schemeClr>
                </a:solidFill>
                <a:latin typeface="Gill Sans MT" pitchFamily="34" charset="0"/>
                <a:ea typeface="微软雅黑" panose="020B0503020204020204" pitchFamily="34" charset="-122"/>
                <a:cs typeface="+mn-cs"/>
              </a:rPr>
              <a:t>检测设备针对屏体不良利用相机自动检测区分良品及不良品检测设备；</a:t>
            </a:r>
            <a:r>
              <a:rPr lang="en-US" altLang="zh-CN" sz="800" noProof="1">
                <a:solidFill>
                  <a:schemeClr val="tx1">
                    <a:lumMod val="65000"/>
                    <a:lumOff val="35000"/>
                  </a:schemeClr>
                </a:solidFill>
                <a:latin typeface="Gill Sans MT" pitchFamily="34" charset="0"/>
                <a:ea typeface="微软雅黑" panose="020B0503020204020204" pitchFamily="34" charset="-122"/>
                <a:cs typeface="+mn-cs"/>
              </a:rPr>
              <a:t> The AOI testing equipment uses the camera to automatically detect and distinguish the good and bad products for the defective screen body;</a:t>
            </a:r>
            <a:endParaRPr lang="zh-CN" altLang="en-US" sz="800" noProof="1">
              <a:solidFill>
                <a:schemeClr val="tx1">
                  <a:lumMod val="65000"/>
                  <a:lumOff val="35000"/>
                </a:schemeClr>
              </a:solidFill>
              <a:latin typeface="Gill Sans MT" pitchFamily="34" charset="0"/>
              <a:ea typeface="微软雅黑" panose="020B0503020204020204" pitchFamily="34" charset="-122"/>
            </a:endParaRPr>
          </a:p>
        </p:txBody>
      </p:sp>
      <p:pic>
        <p:nvPicPr>
          <p:cNvPr id="14" name="图片 13">
            <a:extLst>
              <a:ext uri="{FF2B5EF4-FFF2-40B4-BE49-F238E27FC236}">
                <a16:creationId xmlns:a16="http://schemas.microsoft.com/office/drawing/2014/main" id="{2328B83D-7B30-4835-807A-9F0933569C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21372643">
            <a:off x="383541" y="2312041"/>
            <a:ext cx="3371124" cy="4497078"/>
          </a:xfrm>
          <a:prstGeom prst="rect">
            <a:avLst/>
          </a:prstGeom>
        </p:spPr>
      </p:pic>
      <p:graphicFrame>
        <p:nvGraphicFramePr>
          <p:cNvPr id="16" name="表格 15">
            <a:extLst>
              <a:ext uri="{FF2B5EF4-FFF2-40B4-BE49-F238E27FC236}">
                <a16:creationId xmlns:a16="http://schemas.microsoft.com/office/drawing/2014/main" id="{24725E48-DD5D-4C73-9AEC-44E63023F3D4}"/>
              </a:ext>
            </a:extLst>
          </p:cNvPr>
          <p:cNvGraphicFramePr>
            <a:graphicFrameLocks noGrp="1"/>
          </p:cNvGraphicFramePr>
          <p:nvPr>
            <p:extLst>
              <p:ext uri="{D42A27DB-BD31-4B8C-83A1-F6EECF244321}">
                <p14:modId xmlns:p14="http://schemas.microsoft.com/office/powerpoint/2010/main" val="2942656945"/>
              </p:ext>
            </p:extLst>
          </p:nvPr>
        </p:nvGraphicFramePr>
        <p:xfrm>
          <a:off x="4651284" y="1447800"/>
          <a:ext cx="4409574" cy="5327984"/>
        </p:xfrm>
        <a:graphic>
          <a:graphicData uri="http://schemas.openxmlformats.org/drawingml/2006/table">
            <a:tbl>
              <a:tblPr firstRow="1" firstCol="1" bandRow="1">
                <a:tableStyleId>{5C22544A-7EE6-4342-B048-85BDC9FD1C3A}</a:tableStyleId>
              </a:tblPr>
              <a:tblGrid>
                <a:gridCol w="1373474">
                  <a:extLst>
                    <a:ext uri="{9D8B030D-6E8A-4147-A177-3AD203B41FA5}">
                      <a16:colId xmlns:a16="http://schemas.microsoft.com/office/drawing/2014/main" val="20000"/>
                    </a:ext>
                  </a:extLst>
                </a:gridCol>
                <a:gridCol w="3036100">
                  <a:extLst>
                    <a:ext uri="{9D8B030D-6E8A-4147-A177-3AD203B41FA5}">
                      <a16:colId xmlns:a16="http://schemas.microsoft.com/office/drawing/2014/main" val="20001"/>
                    </a:ext>
                  </a:extLst>
                </a:gridCol>
              </a:tblGrid>
              <a:tr h="353145">
                <a:tc>
                  <a:txBody>
                    <a:bodyPr/>
                    <a:lstStyle/>
                    <a:p>
                      <a:pPr marL="0" marR="0" lvl="0" algn="ctr" defTabSz="914400" rtl="0" eaLnBrk="0" fontAlgn="base" latinLnBrk="1" hangingPunct="0">
                        <a:lnSpc>
                          <a:spcPct val="150000"/>
                        </a:lnSpc>
                        <a:spcBef>
                          <a:spcPct val="20000"/>
                        </a:spcBef>
                        <a:buClrTx/>
                        <a:buSzTx/>
                        <a:buFont typeface="Arial" panose="020B0604020202020204" pitchFamily="34" charset="0"/>
                        <a:buNone/>
                        <a:defRPr/>
                      </a:pPr>
                      <a:r>
                        <a:rPr kumimoji="0" lang="zh-CN" altLang="en-US" sz="1000" b="1" u="none" strike="noStrike" cap="none" normalizeH="0" baseline="0" dirty="0">
                          <a:ln>
                            <a:noFill/>
                          </a:ln>
                          <a:effectLst/>
                        </a:rPr>
                        <a:t>区分 </a:t>
                      </a:r>
                      <a:r>
                        <a:rPr kumimoji="0" lang="en-US" altLang="zh-CN" sz="1000" b="1" u="none" strike="noStrike" cap="none" normalizeH="0" baseline="0" dirty="0">
                          <a:ln>
                            <a:noFill/>
                          </a:ln>
                          <a:effectLst/>
                        </a:rPr>
                        <a:t>Section</a:t>
                      </a:r>
                      <a:endParaRPr kumimoji="0" lang="en-US" altLang="ko-KR" sz="1000" b="1" i="0" u="none" strike="noStrike" cap="none" normalizeH="0" baseline="0" dirty="0">
                        <a:ln>
                          <a:noFill/>
                        </a:ln>
                        <a:effectLst/>
                        <a:latin typeface="Arial" panose="020B0604020202020204" pitchFamily="34" charset="0"/>
                        <a:ea typeface="微软雅黑" panose="020B0503020204020204" charset="-122"/>
                      </a:endParaRPr>
                    </a:p>
                  </a:txBody>
                  <a:tcPr marL="90019" marR="90019" marT="46820" marB="46820" anchor="ctr" horzOverflow="overflow"/>
                </a:tc>
                <a:tc>
                  <a:txBody>
                    <a:bodyPr/>
                    <a:lstStyle/>
                    <a:p>
                      <a:pPr marL="0" marR="0" lvl="0" indent="0" algn="ctr" defTabSz="914400" rtl="0" eaLnBrk="0" fontAlgn="base" latinLnBrk="1" hangingPunct="0">
                        <a:lnSpc>
                          <a:spcPct val="150000"/>
                        </a:lnSpc>
                        <a:spcBef>
                          <a:spcPct val="20000"/>
                        </a:spcBef>
                        <a:spcAft>
                          <a:spcPct val="0"/>
                        </a:spcAft>
                        <a:buClrTx/>
                        <a:buSzTx/>
                        <a:buFont typeface="Arial" panose="020B0604020202020204" pitchFamily="34" charset="0"/>
                        <a:buNone/>
                      </a:pPr>
                      <a:r>
                        <a:rPr kumimoji="0" lang="zh-CN" altLang="en-US" sz="1000" b="1" u="none" strike="noStrike" cap="none" normalizeH="0" baseline="0" dirty="0">
                          <a:ln>
                            <a:noFill/>
                          </a:ln>
                          <a:solidFill>
                            <a:schemeClr val="tx1"/>
                          </a:solidFill>
                          <a:effectLst/>
                        </a:rPr>
                        <a:t>规格 </a:t>
                      </a:r>
                      <a:r>
                        <a:rPr kumimoji="0" lang="en-US" altLang="zh-CN" sz="1000" b="1" u="none" strike="noStrike" cap="none" normalizeH="0" baseline="0" dirty="0">
                          <a:ln>
                            <a:noFill/>
                          </a:ln>
                          <a:solidFill>
                            <a:schemeClr val="tx1"/>
                          </a:solidFill>
                          <a:effectLst/>
                        </a:rPr>
                        <a:t>Spec.</a:t>
                      </a:r>
                      <a:endParaRPr kumimoji="0" lang="en-US" altLang="ko-KR" sz="1000" b="1" i="0" u="none" strike="noStrike" cap="none" normalizeH="0" baseline="0" dirty="0">
                        <a:ln>
                          <a:noFill/>
                        </a:ln>
                        <a:solidFill>
                          <a:schemeClr val="tx1"/>
                        </a:solidFill>
                        <a:effectLst/>
                        <a:latin typeface="Arial" panose="020B0604020202020204" pitchFamily="34" charset="0"/>
                        <a:ea typeface="微软雅黑" panose="020B0503020204020204" charset="-122"/>
                      </a:endParaRPr>
                    </a:p>
                  </a:txBody>
                  <a:tcPr marL="90019" marR="90019" marT="46820" marB="46820" anchor="ctr" horzOverflow="overflow"/>
                </a:tc>
                <a:extLst>
                  <a:ext uri="{0D108BD9-81ED-4DB2-BD59-A6C34878D82A}">
                    <a16:rowId xmlns:a16="http://schemas.microsoft.com/office/drawing/2014/main" val="10000"/>
                  </a:ext>
                </a:extLst>
              </a:tr>
              <a:tr h="538778">
                <a:tc>
                  <a:txBody>
                    <a:bodyPr/>
                    <a:lstStyle/>
                    <a:p>
                      <a:pPr marL="0" marR="0" lvl="0" algn="ctr" defTabSz="914400" rtl="0" eaLnBrk="0" fontAlgn="base" latinLnBrk="1" hangingPunct="0">
                        <a:lnSpc>
                          <a:spcPct val="150000"/>
                        </a:lnSpc>
                        <a:spcBef>
                          <a:spcPct val="20000"/>
                        </a:spcBef>
                        <a:buClrTx/>
                        <a:buSzTx/>
                        <a:buFont typeface="Arial" panose="020B0604020202020204" pitchFamily="34" charset="0"/>
                        <a:buNone/>
                        <a:defRPr/>
                      </a:pPr>
                      <a:r>
                        <a:rPr kumimoji="0" lang="zh-CN" altLang="en-US" sz="1000" u="none" strike="noStrike" cap="none" normalizeH="0" baseline="0" dirty="0">
                          <a:ln>
                            <a:noFill/>
                          </a:ln>
                          <a:effectLst/>
                        </a:rPr>
                        <a:t>适应产品 </a:t>
                      </a:r>
                      <a:endParaRPr kumimoji="0" lang="en-US" altLang="zh-CN" sz="1000" u="none" strike="noStrike" cap="none" normalizeH="0" baseline="0" dirty="0">
                        <a:ln>
                          <a:noFill/>
                        </a:ln>
                        <a:effectLst/>
                      </a:endParaRPr>
                    </a:p>
                    <a:p>
                      <a:pPr marL="0" marR="0" lvl="0" algn="ctr" defTabSz="914400" rtl="0" eaLnBrk="0" fontAlgn="base" latinLnBrk="1" hangingPunct="0">
                        <a:lnSpc>
                          <a:spcPct val="150000"/>
                        </a:lnSpc>
                        <a:spcBef>
                          <a:spcPct val="20000"/>
                        </a:spcBef>
                        <a:buClrTx/>
                        <a:buSzTx/>
                        <a:buFont typeface="Arial" panose="020B0604020202020204" pitchFamily="34" charset="0"/>
                        <a:buNone/>
                        <a:defRPr/>
                      </a:pPr>
                      <a:r>
                        <a:rPr kumimoji="0" lang="en-US" altLang="zh-CN" sz="1000" u="none" strike="noStrike" cap="none" normalizeH="0" baseline="0" dirty="0">
                          <a:ln>
                            <a:noFill/>
                          </a:ln>
                          <a:effectLst/>
                        </a:rPr>
                        <a:t>Applied Product</a:t>
                      </a:r>
                      <a:endParaRPr kumimoji="0" lang="en-US" altLang="ko-KR" sz="1000" i="0" u="none" strike="noStrike" cap="none" normalizeH="0" baseline="0" dirty="0">
                        <a:ln>
                          <a:noFill/>
                        </a:ln>
                        <a:effectLst/>
                        <a:latin typeface="Arial" panose="020B0604020202020204" pitchFamily="34" charset="0"/>
                        <a:ea typeface="微软雅黑" panose="020B0503020204020204" charset="-122"/>
                      </a:endParaRPr>
                    </a:p>
                  </a:txBody>
                  <a:tcPr marL="90019" marR="90019" marT="46820" marB="46820" anchor="ctr" horzOverflow="overflow"/>
                </a:tc>
                <a:tc>
                  <a:txBody>
                    <a:bodyPr/>
                    <a:lstStyle/>
                    <a:p>
                      <a:pPr marL="0" marR="0" lvl="0" algn="ctr" defTabSz="914400" rtl="0" eaLnBrk="0" fontAlgn="base" latinLnBrk="1" hangingPunct="0">
                        <a:lnSpc>
                          <a:spcPct val="150000"/>
                        </a:lnSpc>
                        <a:spcBef>
                          <a:spcPct val="20000"/>
                        </a:spcBef>
                        <a:buClrTx/>
                        <a:buSzTx/>
                        <a:buFont typeface="Arial" panose="020B0604020202020204" pitchFamily="34" charset="0"/>
                        <a:buNone/>
                      </a:pPr>
                      <a:r>
                        <a:rPr kumimoji="0" lang="en-US" altLang="ko-KR" sz="1000" b="0" u="none" strike="noStrike" cap="none" normalizeH="0" baseline="0" dirty="0">
                          <a:ln>
                            <a:noFill/>
                          </a:ln>
                          <a:solidFill>
                            <a:schemeClr val="tx1"/>
                          </a:solidFill>
                          <a:effectLst/>
                          <a:latin typeface="Arial" panose="020B0604020202020204" pitchFamily="34" charset="0"/>
                          <a:cs typeface="Arial" panose="020B0604020202020204" pitchFamily="34" charset="0"/>
                        </a:rPr>
                        <a:t>OLED panel/Module ,LCD panel/Module</a:t>
                      </a:r>
                      <a:endParaRPr kumimoji="0" lang="en-US" altLang="ko-KR" sz="1000" b="0" i="0" u="none" strike="noStrike" cap="none" normalizeH="0" baseline="0" dirty="0">
                        <a:ln>
                          <a:noFill/>
                        </a:ln>
                        <a:solidFill>
                          <a:schemeClr val="tx1"/>
                        </a:solidFill>
                        <a:effectLst/>
                        <a:latin typeface="Arial" panose="020B0604020202020204" pitchFamily="34" charset="0"/>
                        <a:ea typeface="微软雅黑" panose="020B0503020204020204" charset="-122"/>
                        <a:cs typeface="Arial" panose="020B0604020202020204" pitchFamily="34" charset="0"/>
                      </a:endParaRPr>
                    </a:p>
                  </a:txBody>
                  <a:tcPr marL="90019" marR="90019" marT="46820" marB="46820" anchor="ctr" horzOverflow="overflow"/>
                </a:tc>
                <a:extLst>
                  <a:ext uri="{0D108BD9-81ED-4DB2-BD59-A6C34878D82A}">
                    <a16:rowId xmlns:a16="http://schemas.microsoft.com/office/drawing/2014/main" val="10001"/>
                  </a:ext>
                </a:extLst>
              </a:tr>
              <a:tr h="535276">
                <a:tc>
                  <a:txBody>
                    <a:bodyPr/>
                    <a:lstStyle/>
                    <a:p>
                      <a:pPr marL="0" marR="0" lvl="0" algn="ctr" defTabSz="914400" rtl="0" eaLnBrk="0" fontAlgn="base" latinLnBrk="1" hangingPunct="0">
                        <a:lnSpc>
                          <a:spcPct val="150000"/>
                        </a:lnSpc>
                        <a:spcBef>
                          <a:spcPct val="20000"/>
                        </a:spcBef>
                        <a:buClrTx/>
                        <a:buSzTx/>
                        <a:buFont typeface="Arial" panose="020B0604020202020204" pitchFamily="34" charset="0"/>
                        <a:buNone/>
                        <a:defRPr/>
                      </a:pPr>
                      <a:r>
                        <a:rPr kumimoji="0" lang="zh-CN" altLang="en-US" sz="1000" u="none" strike="noStrike" cap="none" normalizeH="0" baseline="0" dirty="0">
                          <a:ln>
                            <a:noFill/>
                          </a:ln>
                          <a:effectLst/>
                        </a:rPr>
                        <a:t>产品尺寸</a:t>
                      </a:r>
                      <a:endParaRPr kumimoji="0" lang="en-US" altLang="zh-CN" sz="1000" u="none" strike="noStrike" cap="none" normalizeH="0" baseline="0" dirty="0">
                        <a:ln>
                          <a:noFill/>
                        </a:ln>
                        <a:effectLst/>
                      </a:endParaRPr>
                    </a:p>
                    <a:p>
                      <a:pPr marL="0" marR="0" lvl="0" algn="ctr" defTabSz="914400" rtl="0" eaLnBrk="0" fontAlgn="base" latinLnBrk="1" hangingPunct="0">
                        <a:lnSpc>
                          <a:spcPct val="150000"/>
                        </a:lnSpc>
                        <a:spcBef>
                          <a:spcPct val="20000"/>
                        </a:spcBef>
                        <a:buClrTx/>
                        <a:buSzTx/>
                        <a:buFont typeface="Arial" panose="020B0604020202020204" pitchFamily="34" charset="0"/>
                        <a:buNone/>
                        <a:defRPr/>
                      </a:pPr>
                      <a:r>
                        <a:rPr kumimoji="0" lang="en-US" altLang="ko-KR" sz="1000" i="0" u="none" strike="noStrike" cap="none" normalizeH="0" baseline="0" dirty="0">
                          <a:ln>
                            <a:noFill/>
                          </a:ln>
                          <a:effectLst/>
                          <a:latin typeface="Arial" panose="020B0604020202020204" pitchFamily="34" charset="0"/>
                          <a:ea typeface="微软雅黑" panose="020B0503020204020204" charset="-122"/>
                        </a:rPr>
                        <a:t>Size</a:t>
                      </a:r>
                    </a:p>
                  </a:txBody>
                  <a:tcPr marL="90019" marR="90019" marT="46820" marB="46820" anchor="ctr" horzOverflow="overflow"/>
                </a:tc>
                <a:tc>
                  <a:txBody>
                    <a:bodyPr/>
                    <a:lstStyle/>
                    <a:p>
                      <a:pPr marL="0" marR="0" lvl="0" algn="ctr" defTabSz="914400" rtl="0" eaLnBrk="0" fontAlgn="base" latinLnBrk="1" hangingPunct="0">
                        <a:lnSpc>
                          <a:spcPct val="150000"/>
                        </a:lnSpc>
                        <a:spcBef>
                          <a:spcPct val="20000"/>
                        </a:spcBef>
                        <a:buClrTx/>
                        <a:buSzTx/>
                        <a:buFont typeface="Arial" panose="020B0604020202020204" pitchFamily="34" charset="0"/>
                        <a:buNone/>
                      </a:pPr>
                      <a:r>
                        <a:rPr kumimoji="0" lang="en-US" altLang="ko-KR" sz="1000" b="0" u="none" strike="noStrike" cap="none" normalizeH="0" baseline="0" dirty="0">
                          <a:ln>
                            <a:noFill/>
                          </a:ln>
                          <a:solidFill>
                            <a:schemeClr val="tx1"/>
                          </a:solidFill>
                          <a:effectLst/>
                          <a:latin typeface="Arial" panose="020B0604020202020204" pitchFamily="34" charset="0"/>
                          <a:cs typeface="Arial" panose="020B0604020202020204" pitchFamily="34" charset="0"/>
                        </a:rPr>
                        <a:t>13”~17”</a:t>
                      </a:r>
                      <a:endParaRPr kumimoji="0" lang="en-US" altLang="ko-KR" sz="1000" b="0" i="0" u="none" strike="noStrike" cap="none" normalizeH="0" baseline="0" dirty="0">
                        <a:ln>
                          <a:noFill/>
                        </a:ln>
                        <a:solidFill>
                          <a:schemeClr val="tx1"/>
                        </a:solidFill>
                        <a:effectLst/>
                        <a:latin typeface="Arial" panose="020B0604020202020204" pitchFamily="34" charset="0"/>
                        <a:ea typeface="微软雅黑" panose="020B0503020204020204" charset="-122"/>
                        <a:cs typeface="Arial" panose="020B0604020202020204" pitchFamily="34" charset="0"/>
                      </a:endParaRPr>
                    </a:p>
                  </a:txBody>
                  <a:tcPr marL="90019" marR="90019" marT="46820" marB="46820" anchor="ctr" horzOverflow="overflow"/>
                </a:tc>
                <a:extLst>
                  <a:ext uri="{0D108BD9-81ED-4DB2-BD59-A6C34878D82A}">
                    <a16:rowId xmlns:a16="http://schemas.microsoft.com/office/drawing/2014/main" val="10002"/>
                  </a:ext>
                </a:extLst>
              </a:tr>
              <a:tr h="538778">
                <a:tc>
                  <a:txBody>
                    <a:bodyPr/>
                    <a:lstStyle/>
                    <a:p>
                      <a:pPr marL="0" marR="0" lvl="0" algn="ctr" defTabSz="914400" rtl="0" eaLnBrk="0" fontAlgn="base" latinLnBrk="1" hangingPunct="0">
                        <a:lnSpc>
                          <a:spcPct val="150000"/>
                        </a:lnSpc>
                        <a:spcBef>
                          <a:spcPct val="20000"/>
                        </a:spcBef>
                        <a:buClrTx/>
                        <a:buSzTx/>
                        <a:buFont typeface="Arial" panose="020B0604020202020204" pitchFamily="34" charset="0"/>
                        <a:buNone/>
                        <a:defRPr/>
                      </a:pPr>
                      <a:r>
                        <a:rPr kumimoji="0" lang="zh-CN" altLang="en-US" sz="1000" u="none" strike="noStrike" cap="none" normalizeH="0" baseline="0" dirty="0">
                          <a:ln>
                            <a:noFill/>
                          </a:ln>
                          <a:effectLst/>
                        </a:rPr>
                        <a:t>分辨率</a:t>
                      </a:r>
                      <a:endParaRPr kumimoji="0" lang="en-US" altLang="zh-CN" sz="1000" u="none" strike="noStrike" cap="none" normalizeH="0" baseline="0" dirty="0">
                        <a:ln>
                          <a:noFill/>
                        </a:ln>
                        <a:effectLst/>
                      </a:endParaRPr>
                    </a:p>
                    <a:p>
                      <a:pPr marL="0" marR="0" lvl="0" algn="ctr" defTabSz="914400" rtl="0" eaLnBrk="0" fontAlgn="base" latinLnBrk="1" hangingPunct="0">
                        <a:lnSpc>
                          <a:spcPct val="150000"/>
                        </a:lnSpc>
                        <a:spcBef>
                          <a:spcPct val="20000"/>
                        </a:spcBef>
                        <a:buClrTx/>
                        <a:buSzTx/>
                        <a:buFont typeface="Arial" panose="020B0604020202020204" pitchFamily="34" charset="0"/>
                        <a:buNone/>
                        <a:defRPr/>
                      </a:pPr>
                      <a:r>
                        <a:rPr kumimoji="0" lang="en-US" altLang="zh-CN" sz="1000" u="none" strike="noStrike" cap="none" normalizeH="0" baseline="0" dirty="0">
                          <a:ln>
                            <a:noFill/>
                          </a:ln>
                          <a:effectLst/>
                        </a:rPr>
                        <a:t>Resolution</a:t>
                      </a:r>
                      <a:endParaRPr kumimoji="0" lang="en-US" altLang="ko-KR" sz="1000" i="0" u="none" strike="noStrike" cap="none" normalizeH="0" baseline="0" dirty="0">
                        <a:ln>
                          <a:noFill/>
                        </a:ln>
                        <a:effectLst/>
                        <a:latin typeface="Arial" panose="020B0604020202020204" pitchFamily="34" charset="0"/>
                        <a:ea typeface="微软雅黑" panose="020B0503020204020204" charset="-122"/>
                      </a:endParaRPr>
                    </a:p>
                  </a:txBody>
                  <a:tcPr marL="90019" marR="90019" marT="46820" marB="46820" anchor="ctr" horzOverflow="overflow"/>
                </a:tc>
                <a:tc>
                  <a:txBody>
                    <a:bodyPr/>
                    <a:lstStyle/>
                    <a:p>
                      <a:pPr marL="0" marR="0" lvl="0" indent="0" algn="ctr" defTabSz="914400" rtl="0" eaLnBrk="0" fontAlgn="base" latinLnBrk="1" hangingPunct="0">
                        <a:lnSpc>
                          <a:spcPct val="150000"/>
                        </a:lnSpc>
                        <a:spcBef>
                          <a:spcPct val="20000"/>
                        </a:spcBef>
                        <a:spcAft>
                          <a:spcPct val="0"/>
                        </a:spcAft>
                        <a:buClrTx/>
                        <a:buSzTx/>
                        <a:buFont typeface="Arial" panose="020B0604020202020204" pitchFamily="34" charset="0"/>
                        <a:buNone/>
                      </a:pPr>
                      <a:r>
                        <a:rPr kumimoji="0" lang="en-US" altLang="ko-KR" sz="1000" b="0" u="none" strike="noStrike" cap="none" normalizeH="0" baseline="0" dirty="0">
                          <a:ln>
                            <a:noFill/>
                          </a:ln>
                          <a:solidFill>
                            <a:schemeClr val="tx1"/>
                          </a:solidFill>
                          <a:effectLst/>
                          <a:latin typeface="Arial" panose="020B0604020202020204" pitchFamily="34" charset="0"/>
                          <a:cs typeface="Arial" panose="020B0604020202020204" pitchFamily="34" charset="0"/>
                        </a:rPr>
                        <a:t>Maximum 8k</a:t>
                      </a:r>
                      <a:endParaRPr kumimoji="0" lang="en-US" altLang="ko-KR" sz="1000" b="0" i="0" u="none" strike="noStrike" cap="none" normalizeH="0" baseline="0" dirty="0">
                        <a:ln>
                          <a:noFill/>
                        </a:ln>
                        <a:solidFill>
                          <a:schemeClr val="tx1"/>
                        </a:solidFill>
                        <a:effectLst/>
                        <a:latin typeface="Arial" panose="020B0604020202020204" pitchFamily="34" charset="0"/>
                        <a:ea typeface="微软雅黑" panose="020B0503020204020204" charset="-122"/>
                        <a:cs typeface="Arial" panose="020B0604020202020204" pitchFamily="34" charset="0"/>
                      </a:endParaRPr>
                    </a:p>
                  </a:txBody>
                  <a:tcPr marL="90019" marR="90019" marT="46820" marB="46820" anchor="ctr" horzOverflow="overflow"/>
                </a:tc>
                <a:extLst>
                  <a:ext uri="{0D108BD9-81ED-4DB2-BD59-A6C34878D82A}">
                    <a16:rowId xmlns:a16="http://schemas.microsoft.com/office/drawing/2014/main" val="10003"/>
                  </a:ext>
                </a:extLst>
              </a:tr>
              <a:tr h="987093">
                <a:tc>
                  <a:txBody>
                    <a:bodyPr/>
                    <a:lstStyle/>
                    <a:p>
                      <a:pPr marL="0" marR="0" lvl="0" algn="ctr" defTabSz="914400" rtl="0" eaLnBrk="0" fontAlgn="base" latinLnBrk="1" hangingPunct="0">
                        <a:lnSpc>
                          <a:spcPct val="150000"/>
                        </a:lnSpc>
                        <a:spcBef>
                          <a:spcPct val="20000"/>
                        </a:spcBef>
                        <a:buClrTx/>
                        <a:buSzTx/>
                        <a:buFont typeface="Arial" panose="020B0604020202020204" pitchFamily="34" charset="0"/>
                        <a:buNone/>
                        <a:defRPr/>
                      </a:pPr>
                      <a:r>
                        <a:rPr kumimoji="0" lang="zh-CN" altLang="en-US" sz="1000" u="none" strike="noStrike" cap="none" normalizeH="0" baseline="0" dirty="0">
                          <a:ln>
                            <a:noFill/>
                          </a:ln>
                          <a:effectLst/>
                        </a:rPr>
                        <a:t>检测标准</a:t>
                      </a:r>
                      <a:endParaRPr kumimoji="0" lang="en-US" altLang="zh-CN" sz="1000" u="none" strike="noStrike" cap="none" normalizeH="0" baseline="0" dirty="0">
                        <a:ln>
                          <a:noFill/>
                        </a:ln>
                        <a:effectLst/>
                      </a:endParaRPr>
                    </a:p>
                    <a:p>
                      <a:pPr marL="0" marR="0" lvl="0" algn="ctr" defTabSz="914400" rtl="0" eaLnBrk="0" fontAlgn="base" latinLnBrk="1" hangingPunct="0">
                        <a:lnSpc>
                          <a:spcPct val="150000"/>
                        </a:lnSpc>
                        <a:spcBef>
                          <a:spcPct val="20000"/>
                        </a:spcBef>
                        <a:buClrTx/>
                        <a:buSzTx/>
                        <a:buFont typeface="Arial" panose="020B0604020202020204" pitchFamily="34" charset="0"/>
                        <a:buNone/>
                        <a:defRPr/>
                      </a:pPr>
                      <a:r>
                        <a:rPr kumimoji="0" lang="en-US" altLang="zh-CN" sz="1000" u="none" strike="noStrike" cap="none" normalizeH="0" baseline="0" dirty="0">
                          <a:ln>
                            <a:noFill/>
                          </a:ln>
                          <a:effectLst/>
                        </a:rPr>
                        <a:t>Test Standard</a:t>
                      </a:r>
                    </a:p>
                    <a:p>
                      <a:pPr marL="0" marR="0" lvl="0" algn="ctr" defTabSz="914400" rtl="0" eaLnBrk="0" fontAlgn="base" latinLnBrk="1" hangingPunct="0">
                        <a:lnSpc>
                          <a:spcPct val="150000"/>
                        </a:lnSpc>
                        <a:spcBef>
                          <a:spcPct val="20000"/>
                        </a:spcBef>
                        <a:buClrTx/>
                        <a:buSzTx/>
                        <a:buFont typeface="Arial" panose="020B0604020202020204" pitchFamily="34" charset="0"/>
                        <a:buNone/>
                        <a:defRPr/>
                      </a:pPr>
                      <a:r>
                        <a:rPr kumimoji="0" lang="en-US" altLang="ko-KR" sz="1000" b="1" u="none" strike="noStrike" cap="none" normalizeH="0" baseline="0" dirty="0">
                          <a:ln>
                            <a:noFill/>
                          </a:ln>
                          <a:solidFill>
                            <a:schemeClr val="lt1"/>
                          </a:solidFill>
                          <a:effectLst/>
                          <a:latin typeface="+mn-lt"/>
                          <a:ea typeface="+mn-ea"/>
                          <a:cs typeface="+mn-cs"/>
                        </a:rPr>
                        <a:t>(Uniformity)</a:t>
                      </a:r>
                    </a:p>
                  </a:txBody>
                  <a:tcPr marL="90019" marR="90019" marT="46820" marB="46820" anchor="ctr" horzOverflow="overflow"/>
                </a:tc>
                <a:tc>
                  <a:txBody>
                    <a:bodyPr/>
                    <a:lstStyle/>
                    <a:p>
                      <a:pPr marL="0" marR="0" lvl="0" algn="ctr" defTabSz="914400" rtl="0" eaLnBrk="0" fontAlgn="base" latinLnBrk="1" hangingPunct="0">
                        <a:lnSpc>
                          <a:spcPct val="150000"/>
                        </a:lnSpc>
                        <a:spcBef>
                          <a:spcPct val="20000"/>
                        </a:spcBef>
                        <a:buClrTx/>
                        <a:buSzTx/>
                        <a:buFont typeface="Arial" panose="020B0604020202020204" pitchFamily="34" charset="0"/>
                        <a:buNone/>
                      </a:pPr>
                      <a:r>
                        <a:rPr kumimoji="0" lang="en-US" altLang="ko-KR" sz="1000" b="0" u="none" strike="noStrike" cap="none" normalizeH="0" baseline="0" dirty="0">
                          <a:ln>
                            <a:noFill/>
                          </a:ln>
                          <a:solidFill>
                            <a:schemeClr val="tx1"/>
                          </a:solidFill>
                          <a:effectLst/>
                          <a:latin typeface="Arial" panose="020B0604020202020204" pitchFamily="34" charset="0"/>
                          <a:cs typeface="Arial" panose="020B0604020202020204" pitchFamily="34" charset="0"/>
                        </a:rPr>
                        <a:t>Point</a:t>
                      </a:r>
                      <a:r>
                        <a:rPr kumimoji="0" lang="zh-CN" altLang="en-US" sz="1000" b="0" u="none" strike="noStrike" cap="none" normalizeH="0" baseline="0" dirty="0">
                          <a:ln>
                            <a:noFill/>
                          </a:ln>
                          <a:solidFill>
                            <a:schemeClr val="tx1"/>
                          </a:solidFill>
                          <a:effectLst/>
                          <a:latin typeface="Arial" panose="020B0604020202020204" pitchFamily="34" charset="0"/>
                          <a:cs typeface="Arial" panose="020B0604020202020204" pitchFamily="34" charset="0"/>
                        </a:rPr>
                        <a:t>＞</a:t>
                      </a:r>
                      <a:r>
                        <a:rPr kumimoji="0" lang="en-US" altLang="zh-CN" sz="1000" b="0" u="none" strike="noStrike" cap="none" normalizeH="0" baseline="0" dirty="0">
                          <a:ln>
                            <a:noFill/>
                          </a:ln>
                          <a:solidFill>
                            <a:schemeClr val="tx1"/>
                          </a:solidFill>
                          <a:effectLst/>
                          <a:latin typeface="Arial" panose="020B0604020202020204" pitchFamily="34" charset="0"/>
                          <a:cs typeface="Arial" panose="020B0604020202020204" pitchFamily="34" charset="0"/>
                        </a:rPr>
                        <a:t>1/3 subpixel, Line </a:t>
                      </a:r>
                      <a:r>
                        <a:rPr kumimoji="0" lang="zh-CN" altLang="en-US" sz="1000" b="0" u="none" strike="noStrike" cap="none" normalizeH="0" baseline="0" dirty="0">
                          <a:ln>
                            <a:noFill/>
                          </a:ln>
                          <a:solidFill>
                            <a:schemeClr val="tx1"/>
                          </a:solidFill>
                          <a:effectLst/>
                          <a:latin typeface="Arial" panose="020B0604020202020204" pitchFamily="34" charset="0"/>
                          <a:cs typeface="Arial" panose="020B0604020202020204" pitchFamily="34" charset="0"/>
                        </a:rPr>
                        <a:t>＞</a:t>
                      </a:r>
                      <a:r>
                        <a:rPr kumimoji="0" lang="en-US" altLang="zh-CN" sz="1000" b="0" u="none" strike="noStrike" cap="none" normalizeH="0" baseline="0" dirty="0">
                          <a:ln>
                            <a:noFill/>
                          </a:ln>
                          <a:solidFill>
                            <a:schemeClr val="tx1"/>
                          </a:solidFill>
                          <a:effectLst/>
                          <a:latin typeface="Arial" panose="020B0604020202020204" pitchFamily="34" charset="0"/>
                          <a:cs typeface="Arial" panose="020B0604020202020204" pitchFamily="34" charset="0"/>
                        </a:rPr>
                        <a:t>6um</a:t>
                      </a:r>
                      <a:r>
                        <a:rPr kumimoji="0" lang="zh-CN" altLang="en-US" sz="1000" b="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endParaRPr kumimoji="0" lang="en-US" altLang="zh-CN" sz="1000" b="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p>
                      <a:pPr marL="0" marR="0" lvl="0" algn="ctr" defTabSz="914400" rtl="0" eaLnBrk="0" fontAlgn="base" latinLnBrk="1" hangingPunct="0">
                        <a:lnSpc>
                          <a:spcPct val="150000"/>
                        </a:lnSpc>
                        <a:spcBef>
                          <a:spcPct val="20000"/>
                        </a:spcBef>
                        <a:buClrTx/>
                        <a:buSzTx/>
                        <a:buFont typeface="Arial" panose="020B0604020202020204" pitchFamily="34" charset="0"/>
                        <a:buNone/>
                      </a:pPr>
                      <a:r>
                        <a:rPr kumimoji="0" lang="en-US" altLang="zh-CN" sz="1000" b="0" u="none" strike="noStrike" cap="none" normalizeH="0" baseline="0" dirty="0">
                          <a:ln>
                            <a:noFill/>
                          </a:ln>
                          <a:solidFill>
                            <a:schemeClr val="tx1"/>
                          </a:solidFill>
                          <a:effectLst/>
                          <a:latin typeface="Arial" panose="020B0604020202020204" pitchFamily="34" charset="0"/>
                          <a:cs typeface="Arial" panose="020B0604020202020204" pitchFamily="34" charset="0"/>
                        </a:rPr>
                        <a:t>General Mura </a:t>
                      </a:r>
                      <a:r>
                        <a:rPr kumimoji="0" lang="zh-CN" altLang="en-US" sz="1000" b="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r>
                        <a:rPr kumimoji="0" lang="en-US" altLang="zh-CN" sz="1000" b="0" u="none" strike="noStrike" cap="none" normalizeH="0" baseline="0" dirty="0">
                          <a:ln>
                            <a:noFill/>
                          </a:ln>
                          <a:solidFill>
                            <a:schemeClr val="tx1"/>
                          </a:solidFill>
                          <a:effectLst/>
                          <a:latin typeface="Arial" panose="020B0604020202020204" pitchFamily="34" charset="0"/>
                          <a:cs typeface="Arial" panose="020B0604020202020204" pitchFamily="34" charset="0"/>
                        </a:rPr>
                        <a:t>Neutral Density Filter 10%</a:t>
                      </a:r>
                      <a:r>
                        <a:rPr kumimoji="0" lang="zh-CN" altLang="en-US" sz="1000" b="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endParaRPr kumimoji="0" lang="en-US" altLang="zh-CN" sz="1000" b="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p>
                      <a:pPr marL="0" marR="0" lvl="0" algn="ctr" defTabSz="914400" rtl="0" eaLnBrk="0" fontAlgn="base" latinLnBrk="1" hangingPunct="0">
                        <a:lnSpc>
                          <a:spcPct val="150000"/>
                        </a:lnSpc>
                        <a:spcBef>
                          <a:spcPct val="20000"/>
                        </a:spcBef>
                        <a:buClrTx/>
                        <a:buSzTx/>
                        <a:buFont typeface="Arial" panose="020B0604020202020204" pitchFamily="34" charset="0"/>
                        <a:buNone/>
                      </a:pPr>
                      <a:r>
                        <a:rPr kumimoji="0" lang="en-US" altLang="zh-CN" sz="1000" b="0" u="none" strike="noStrike" cap="none" normalizeH="0" baseline="0" dirty="0">
                          <a:ln>
                            <a:noFill/>
                          </a:ln>
                          <a:solidFill>
                            <a:schemeClr val="tx1"/>
                          </a:solidFill>
                          <a:effectLst/>
                          <a:latin typeface="Arial" panose="020B0604020202020204" pitchFamily="34" charset="0"/>
                          <a:cs typeface="Arial" panose="020B0604020202020204" pitchFamily="34" charset="0"/>
                        </a:rPr>
                        <a:t>Color Shift Mura </a:t>
                      </a:r>
                      <a:r>
                        <a:rPr kumimoji="0" lang="zh-CN" altLang="en-US" sz="1000" b="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r>
                        <a:rPr kumimoji="0" lang="en-US" altLang="zh-CN" sz="1000" b="0" u="none" strike="noStrike" cap="none" normalizeH="0" baseline="0" dirty="0">
                          <a:ln>
                            <a:noFill/>
                          </a:ln>
                          <a:solidFill>
                            <a:schemeClr val="tx1"/>
                          </a:solidFill>
                          <a:effectLst/>
                          <a:latin typeface="Arial" panose="020B0604020202020204" pitchFamily="34" charset="0"/>
                          <a:cs typeface="Arial" panose="020B0604020202020204" pitchFamily="34" charset="0"/>
                        </a:rPr>
                        <a:t>Neutral Density Filter 10%</a:t>
                      </a:r>
                      <a:endParaRPr kumimoji="0" lang="en-US" altLang="ko-KR" sz="1000" b="0" i="0" u="none" strike="noStrike" cap="none" normalizeH="0" baseline="0" dirty="0">
                        <a:ln>
                          <a:noFill/>
                        </a:ln>
                        <a:solidFill>
                          <a:schemeClr val="tx1"/>
                        </a:solidFill>
                        <a:effectLst/>
                        <a:latin typeface="Arial" panose="020B0604020202020204" pitchFamily="34" charset="0"/>
                        <a:ea typeface="微软雅黑" panose="020B0503020204020204" charset="-122"/>
                        <a:cs typeface="Arial" panose="020B0604020202020204" pitchFamily="34" charset="0"/>
                      </a:endParaRPr>
                    </a:p>
                  </a:txBody>
                  <a:tcPr marL="90019" marR="90019" marT="46820" marB="46820" anchor="ctr" horzOverflow="overflow"/>
                </a:tc>
                <a:extLst>
                  <a:ext uri="{0D108BD9-81ED-4DB2-BD59-A6C34878D82A}">
                    <a16:rowId xmlns:a16="http://schemas.microsoft.com/office/drawing/2014/main" val="10005"/>
                  </a:ext>
                </a:extLst>
              </a:tr>
              <a:tr h="756524">
                <a:tc>
                  <a:txBody>
                    <a:bodyPr/>
                    <a:lstStyle/>
                    <a:p>
                      <a:pPr marL="0" marR="0" lvl="0" algn="ctr" defTabSz="914400" rtl="0" eaLnBrk="0" fontAlgn="base" latinLnBrk="1" hangingPunct="0">
                        <a:lnSpc>
                          <a:spcPct val="150000"/>
                        </a:lnSpc>
                        <a:spcBef>
                          <a:spcPct val="20000"/>
                        </a:spcBef>
                        <a:buClrTx/>
                        <a:buSzTx/>
                        <a:buFont typeface="Arial" panose="020B0604020202020204" pitchFamily="34" charset="0"/>
                        <a:buNone/>
                        <a:defRPr/>
                      </a:pPr>
                      <a:r>
                        <a:rPr kumimoji="0" lang="zh-CN" altLang="en-US" sz="1000" u="none" strike="noStrike" cap="none" normalizeH="0" baseline="0" dirty="0">
                          <a:ln>
                            <a:noFill/>
                          </a:ln>
                          <a:effectLst/>
                        </a:rPr>
                        <a:t>漏检水准</a:t>
                      </a:r>
                      <a:endParaRPr kumimoji="0" lang="en-US" altLang="zh-CN" sz="1000" u="none" strike="noStrike" cap="none" normalizeH="0" baseline="0" dirty="0">
                        <a:ln>
                          <a:noFill/>
                        </a:ln>
                        <a:effectLst/>
                      </a:endParaRPr>
                    </a:p>
                    <a:p>
                      <a:pPr marL="0" marR="0" lvl="0" algn="ctr" defTabSz="914400" rtl="0" eaLnBrk="0" fontAlgn="base" latinLnBrk="1" hangingPunct="0">
                        <a:lnSpc>
                          <a:spcPct val="150000"/>
                        </a:lnSpc>
                        <a:spcBef>
                          <a:spcPct val="20000"/>
                        </a:spcBef>
                        <a:buClrTx/>
                        <a:buSzTx/>
                        <a:buFont typeface="Arial" panose="020B0604020202020204" pitchFamily="34" charset="0"/>
                        <a:buNone/>
                        <a:defRPr/>
                      </a:pPr>
                      <a:r>
                        <a:rPr kumimoji="0" lang="en-US" altLang="ko-KR" sz="1000" i="0" u="none" strike="noStrike" cap="none" normalizeH="0" baseline="0" dirty="0">
                          <a:ln>
                            <a:noFill/>
                          </a:ln>
                          <a:effectLst/>
                          <a:latin typeface="Arial" panose="020B0604020202020204" pitchFamily="34" charset="0"/>
                          <a:ea typeface="微软雅黑" panose="020B0503020204020204" charset="-122"/>
                        </a:rPr>
                        <a:t>Missing detection level</a:t>
                      </a:r>
                    </a:p>
                  </a:txBody>
                  <a:tcPr marL="90019" marR="90019" marT="46820" marB="46820" anchor="ctr" horzOverflow="overflow"/>
                </a:tc>
                <a:tc>
                  <a:txBody>
                    <a:bodyPr/>
                    <a:lstStyle/>
                    <a:p>
                      <a:pPr marL="0" marR="0" lvl="0" algn="ctr" defTabSz="914400" rtl="0" eaLnBrk="0" fontAlgn="base" latinLnBrk="1" hangingPunct="0">
                        <a:lnSpc>
                          <a:spcPct val="150000"/>
                        </a:lnSpc>
                        <a:spcBef>
                          <a:spcPct val="20000"/>
                        </a:spcBef>
                        <a:buClrTx/>
                        <a:buSzTx/>
                        <a:buFont typeface="Arial" panose="020B0604020202020204" pitchFamily="34" charset="0"/>
                        <a:buNone/>
                      </a:pPr>
                      <a:r>
                        <a:rPr kumimoji="0" lang="en-US" altLang="zh-CN" sz="1000" b="0" u="none" strike="noStrike" cap="none" normalizeH="0" baseline="0" dirty="0">
                          <a:ln>
                            <a:noFill/>
                          </a:ln>
                          <a:solidFill>
                            <a:schemeClr val="tx1"/>
                          </a:solidFill>
                          <a:effectLst/>
                          <a:latin typeface="Arial" panose="020B0604020202020204" pitchFamily="34" charset="0"/>
                          <a:cs typeface="Arial" panose="020B0604020202020204" pitchFamily="34" charset="0"/>
                        </a:rPr>
                        <a:t>0.1~0.3%</a:t>
                      </a:r>
                      <a:endParaRPr kumimoji="0" lang="en-US" altLang="ko-KR" sz="1000" b="0" i="0" u="none" strike="noStrike" cap="none" normalizeH="0" baseline="0" dirty="0">
                        <a:ln>
                          <a:noFill/>
                        </a:ln>
                        <a:solidFill>
                          <a:schemeClr val="tx1"/>
                        </a:solidFill>
                        <a:effectLst/>
                        <a:latin typeface="Arial" panose="020B0604020202020204" pitchFamily="34" charset="0"/>
                        <a:ea typeface="微软雅黑" panose="020B0503020204020204" charset="-122"/>
                        <a:cs typeface="Arial" panose="020B0604020202020204" pitchFamily="34" charset="0"/>
                      </a:endParaRPr>
                    </a:p>
                  </a:txBody>
                  <a:tcPr marL="90019" marR="90019" marT="46820" marB="46820" anchor="ctr" horzOverflow="overflow"/>
                </a:tc>
                <a:extLst>
                  <a:ext uri="{0D108BD9-81ED-4DB2-BD59-A6C34878D82A}">
                    <a16:rowId xmlns:a16="http://schemas.microsoft.com/office/drawing/2014/main" val="10006"/>
                  </a:ext>
                </a:extLst>
              </a:tr>
              <a:tr h="539762">
                <a:tc>
                  <a:txBody>
                    <a:bodyPr/>
                    <a:lstStyle/>
                    <a:p>
                      <a:pPr marL="0" marR="0" lvl="0" indent="0" algn="ctr" defTabSz="914400" rtl="0" eaLnBrk="0" fontAlgn="base" latinLnBrk="1" hangingPunct="0">
                        <a:lnSpc>
                          <a:spcPct val="150000"/>
                        </a:lnSpc>
                        <a:spcBef>
                          <a:spcPct val="20000"/>
                        </a:spcBef>
                        <a:spcAft>
                          <a:spcPct val="0"/>
                        </a:spcAft>
                        <a:buClrTx/>
                        <a:buSzTx/>
                        <a:buFont typeface="Arial" panose="020B0604020202020204" pitchFamily="34" charset="0"/>
                        <a:buNone/>
                        <a:defRPr/>
                      </a:pPr>
                      <a:r>
                        <a:rPr kumimoji="0" lang="zh-CN" altLang="en-US" sz="1000" b="1" u="none" strike="noStrike" cap="none" normalizeH="0" baseline="0" dirty="0">
                          <a:ln>
                            <a:noFill/>
                          </a:ln>
                          <a:solidFill>
                            <a:schemeClr val="lt1"/>
                          </a:solidFill>
                          <a:effectLst/>
                        </a:rPr>
                        <a:t>过检水准</a:t>
                      </a:r>
                      <a:endParaRPr kumimoji="0" lang="en-US" altLang="zh-CN" sz="1000" b="1" u="none" strike="noStrike" cap="none" normalizeH="0" baseline="0" dirty="0">
                        <a:ln>
                          <a:noFill/>
                        </a:ln>
                        <a:solidFill>
                          <a:schemeClr val="lt1"/>
                        </a:solidFill>
                        <a:effectLst/>
                      </a:endParaRPr>
                    </a:p>
                    <a:p>
                      <a:pPr marL="0" marR="0" lvl="0" indent="0" algn="ctr" defTabSz="914400" rtl="0" eaLnBrk="0" fontAlgn="base" latinLnBrk="1" hangingPunct="0">
                        <a:lnSpc>
                          <a:spcPct val="150000"/>
                        </a:lnSpc>
                        <a:spcBef>
                          <a:spcPct val="20000"/>
                        </a:spcBef>
                        <a:spcAft>
                          <a:spcPct val="0"/>
                        </a:spcAft>
                        <a:buClrTx/>
                        <a:buSzTx/>
                        <a:buFont typeface="Arial" panose="020B0604020202020204" pitchFamily="34" charset="0"/>
                        <a:buNone/>
                        <a:defRPr/>
                      </a:pPr>
                      <a:r>
                        <a:rPr kumimoji="0" lang="en-US" altLang="ko-KR" sz="1000" b="1" u="none" strike="noStrike" cap="none" normalizeH="0" baseline="0" dirty="0">
                          <a:ln>
                            <a:noFill/>
                          </a:ln>
                          <a:solidFill>
                            <a:schemeClr val="lt1"/>
                          </a:solidFill>
                          <a:effectLst/>
                          <a:latin typeface="+mn-lt"/>
                          <a:ea typeface="+mn-ea"/>
                          <a:cs typeface="+mn-cs"/>
                        </a:rPr>
                        <a:t>Inspection level</a:t>
                      </a:r>
                    </a:p>
                  </a:txBody>
                  <a:tcPr marL="90019" marR="90019" marT="46820" marB="46820" anchor="ctr" horzOverflow="overflow"/>
                </a:tc>
                <a:tc>
                  <a:txBody>
                    <a:bodyPr/>
                    <a:lstStyle/>
                    <a:p>
                      <a:pPr marL="0" marR="0" lvl="0" algn="ctr" defTabSz="914400" rtl="0" eaLnBrk="0" fontAlgn="base" latinLnBrk="1" hangingPunct="0">
                        <a:lnSpc>
                          <a:spcPct val="150000"/>
                        </a:lnSpc>
                        <a:spcBef>
                          <a:spcPct val="20000"/>
                        </a:spcBef>
                        <a:buClrTx/>
                        <a:buSzTx/>
                        <a:buFont typeface="Arial" panose="020B0604020202020204" pitchFamily="34" charset="0"/>
                        <a:buNone/>
                      </a:pPr>
                      <a:r>
                        <a:rPr kumimoji="0" lang="en-US" altLang="ko-KR" sz="1000" b="0" u="none" strike="noStrike" cap="none" normalizeH="0" baseline="0" dirty="0">
                          <a:ln>
                            <a:noFill/>
                          </a:ln>
                          <a:solidFill>
                            <a:schemeClr val="tx1"/>
                          </a:solidFill>
                          <a:effectLst/>
                          <a:latin typeface="Arial" panose="020B0604020202020204" pitchFamily="34" charset="0"/>
                          <a:cs typeface="Arial" panose="020B0604020202020204" pitchFamily="34" charset="0"/>
                        </a:rPr>
                        <a:t>8</a:t>
                      </a:r>
                      <a:r>
                        <a:rPr kumimoji="0" lang="en-US" altLang="zh-CN" sz="1000" b="0" u="none" strike="noStrike" cap="none" normalizeH="0" baseline="0" dirty="0">
                          <a:ln>
                            <a:noFill/>
                          </a:ln>
                          <a:solidFill>
                            <a:schemeClr val="tx1"/>
                          </a:solidFill>
                          <a:effectLst/>
                          <a:latin typeface="Arial" panose="020B0604020202020204" pitchFamily="34" charset="0"/>
                          <a:cs typeface="Arial" panose="020B0604020202020204" pitchFamily="34" charset="0"/>
                        </a:rPr>
                        <a:t>~10%</a:t>
                      </a:r>
                      <a:endParaRPr kumimoji="0" lang="en-US" altLang="ko-KR" sz="1000" b="0" i="0" u="none" strike="noStrike" cap="none" normalizeH="0" baseline="0" dirty="0">
                        <a:ln>
                          <a:noFill/>
                        </a:ln>
                        <a:solidFill>
                          <a:schemeClr val="tx1"/>
                        </a:solidFill>
                        <a:effectLst/>
                        <a:latin typeface="Arial" panose="020B0604020202020204" pitchFamily="34" charset="0"/>
                        <a:ea typeface="微软雅黑" panose="020B0503020204020204" charset="-122"/>
                        <a:cs typeface="Arial" panose="020B0604020202020204" pitchFamily="34" charset="0"/>
                      </a:endParaRPr>
                    </a:p>
                  </a:txBody>
                  <a:tcPr marL="90019" marR="90019" marT="46820" marB="46820" anchor="ctr" horzOverflow="overflow"/>
                </a:tc>
                <a:extLst>
                  <a:ext uri="{0D108BD9-81ED-4DB2-BD59-A6C34878D82A}">
                    <a16:rowId xmlns:a16="http://schemas.microsoft.com/office/drawing/2014/main" val="10007"/>
                  </a:ext>
                </a:extLst>
              </a:tr>
              <a:tr h="333359">
                <a:tc>
                  <a:txBody>
                    <a:bodyPr/>
                    <a:lstStyle/>
                    <a:p>
                      <a:pPr marL="0" marR="0" lvl="0" indent="0" algn="ctr" defTabSz="914400" rtl="0" eaLnBrk="0" fontAlgn="base" latinLnBrk="1" hangingPunct="0">
                        <a:lnSpc>
                          <a:spcPct val="150000"/>
                        </a:lnSpc>
                        <a:spcBef>
                          <a:spcPct val="20000"/>
                        </a:spcBef>
                        <a:spcAft>
                          <a:spcPct val="0"/>
                        </a:spcAft>
                        <a:buClrTx/>
                        <a:buSzTx/>
                        <a:buFont typeface="Arial" panose="020B0604020202020204" pitchFamily="34" charset="0"/>
                        <a:buNone/>
                        <a:defRPr/>
                      </a:pPr>
                      <a:r>
                        <a:rPr kumimoji="0" lang="en-US" altLang="ko-KR" sz="1000" b="1" u="none" strike="noStrike" cap="none" normalizeH="0" baseline="0" dirty="0">
                          <a:ln>
                            <a:noFill/>
                          </a:ln>
                          <a:solidFill>
                            <a:schemeClr val="bg1"/>
                          </a:solidFill>
                          <a:effectLst/>
                        </a:rPr>
                        <a:t>Load/Unload</a:t>
                      </a:r>
                      <a:endParaRPr kumimoji="0" lang="en-US" altLang="ko-KR" sz="1000" b="1" i="0" u="none" strike="noStrike" cap="none" normalizeH="0" baseline="0" dirty="0">
                        <a:ln>
                          <a:noFill/>
                        </a:ln>
                        <a:solidFill>
                          <a:schemeClr val="bg1"/>
                        </a:solidFill>
                        <a:effectLst/>
                        <a:latin typeface="Arial" panose="020B0604020202020204" pitchFamily="34" charset="0"/>
                        <a:ea typeface="微软雅黑" panose="020B0503020204020204" charset="-122"/>
                      </a:endParaRPr>
                    </a:p>
                  </a:txBody>
                  <a:tcPr marL="90019" marR="90019" marT="46820" marB="46820" anchor="ctr" horzOverflow="overflow"/>
                </a:tc>
                <a:tc>
                  <a:txBody>
                    <a:bodyPr/>
                    <a:lstStyle/>
                    <a:p>
                      <a:pPr marL="0" marR="0" lvl="0" algn="ctr" defTabSz="914400" rtl="0" eaLnBrk="0" fontAlgn="base" latinLnBrk="1" hangingPunct="0">
                        <a:lnSpc>
                          <a:spcPct val="150000"/>
                        </a:lnSpc>
                        <a:spcBef>
                          <a:spcPct val="20000"/>
                        </a:spcBef>
                        <a:buClrTx/>
                        <a:buSzTx/>
                        <a:buFont typeface="Arial" panose="020B0604020202020204" pitchFamily="34" charset="0"/>
                        <a:buNone/>
                      </a:pPr>
                      <a:r>
                        <a:rPr kumimoji="0" lang="zh-CN" altLang="en-US" sz="1000" b="0" u="none" strike="noStrike" cap="none" normalizeH="0" baseline="0" dirty="0">
                          <a:ln>
                            <a:noFill/>
                          </a:ln>
                          <a:solidFill>
                            <a:schemeClr val="tx1"/>
                          </a:solidFill>
                          <a:effectLst/>
                          <a:latin typeface="Arial" panose="020B0604020202020204" pitchFamily="34" charset="0"/>
                          <a:cs typeface="Arial" panose="020B0604020202020204" pitchFamily="34" charset="0"/>
                        </a:rPr>
                        <a:t>手动方式 </a:t>
                      </a:r>
                      <a:r>
                        <a:rPr kumimoji="0" lang="en-US" altLang="zh-CN" sz="1000" b="0" u="none" strike="noStrike" cap="none" normalizeH="0" baseline="0" dirty="0">
                          <a:ln>
                            <a:noFill/>
                          </a:ln>
                          <a:solidFill>
                            <a:schemeClr val="tx1"/>
                          </a:solidFill>
                          <a:effectLst/>
                          <a:latin typeface="Arial" panose="020B0604020202020204" pitchFamily="34" charset="0"/>
                          <a:cs typeface="Arial" panose="020B0604020202020204" pitchFamily="34" charset="0"/>
                        </a:rPr>
                        <a:t>Manually</a:t>
                      </a:r>
                      <a:endParaRPr kumimoji="0" lang="en-US" altLang="ko-KR" sz="1000" b="0" i="0" u="none" strike="noStrike" cap="none" normalizeH="0" baseline="0" dirty="0">
                        <a:ln>
                          <a:noFill/>
                        </a:ln>
                        <a:solidFill>
                          <a:schemeClr val="tx1"/>
                        </a:solidFill>
                        <a:effectLst/>
                        <a:latin typeface="Arial" panose="020B0604020202020204" pitchFamily="34" charset="0"/>
                        <a:ea typeface="微软雅黑" panose="020B0503020204020204" charset="-122"/>
                        <a:cs typeface="Arial" panose="020B0604020202020204" pitchFamily="34" charset="0"/>
                      </a:endParaRPr>
                    </a:p>
                  </a:txBody>
                  <a:tcPr marL="90019" marR="90019" marT="46820" marB="46820" anchor="ctr" horzOverflow="overflow"/>
                </a:tc>
                <a:extLst>
                  <a:ext uri="{0D108BD9-81ED-4DB2-BD59-A6C34878D82A}">
                    <a16:rowId xmlns:a16="http://schemas.microsoft.com/office/drawing/2014/main" val="10008"/>
                  </a:ext>
                </a:extLst>
              </a:tr>
              <a:tr h="648599">
                <a:tc>
                  <a:txBody>
                    <a:bodyPr/>
                    <a:lstStyle/>
                    <a:p>
                      <a:pPr marL="0" marR="0" lvl="0" indent="0" algn="ctr" defTabSz="914400" rtl="0" eaLnBrk="0" fontAlgn="base" latinLnBrk="1" hangingPunct="0">
                        <a:lnSpc>
                          <a:spcPct val="150000"/>
                        </a:lnSpc>
                        <a:spcBef>
                          <a:spcPct val="20000"/>
                        </a:spcBef>
                        <a:spcAft>
                          <a:spcPct val="0"/>
                        </a:spcAft>
                        <a:buClrTx/>
                        <a:buSzTx/>
                        <a:buFont typeface="Arial" panose="020B0604020202020204" pitchFamily="34" charset="0"/>
                        <a:buNone/>
                        <a:defRPr/>
                      </a:pPr>
                      <a:r>
                        <a:rPr kumimoji="0" lang="zh-CN" altLang="en-US" sz="1000" b="1" u="none" strike="noStrike" cap="none" normalizeH="0" baseline="0" dirty="0">
                          <a:ln>
                            <a:noFill/>
                          </a:ln>
                          <a:solidFill>
                            <a:schemeClr val="lt1"/>
                          </a:solidFill>
                          <a:effectLst/>
                        </a:rPr>
                        <a:t>相机 </a:t>
                      </a:r>
                      <a:r>
                        <a:rPr kumimoji="0" lang="en-US" altLang="zh-CN" sz="1000" b="1" u="none" strike="noStrike" cap="none" normalizeH="0" baseline="0" dirty="0">
                          <a:ln>
                            <a:noFill/>
                          </a:ln>
                          <a:solidFill>
                            <a:schemeClr val="lt1"/>
                          </a:solidFill>
                          <a:effectLst/>
                        </a:rPr>
                        <a:t>Camera</a:t>
                      </a:r>
                      <a:endParaRPr kumimoji="0" lang="en-US" altLang="ko-KR" sz="1000" b="0" i="0" u="none" strike="noStrike" cap="none" normalizeH="0" baseline="0" dirty="0">
                        <a:ln>
                          <a:noFill/>
                        </a:ln>
                        <a:solidFill>
                          <a:schemeClr val="tx1"/>
                        </a:solidFill>
                        <a:effectLst/>
                        <a:latin typeface="Arial" panose="020B0604020202020204" pitchFamily="34" charset="0"/>
                        <a:ea typeface="微软雅黑" panose="020B0503020204020204" charset="-122"/>
                      </a:endParaRPr>
                    </a:p>
                  </a:txBody>
                  <a:tcPr marL="90019" marR="90019" marT="46820" marB="46820" anchor="ctr" horzOverflow="overflow"/>
                </a:tc>
                <a:tc>
                  <a:txBody>
                    <a:bodyPr/>
                    <a:lstStyle/>
                    <a:p>
                      <a:pPr marL="0" marR="0" lvl="0" algn="ctr" defTabSz="914400" rtl="0" eaLnBrk="0" fontAlgn="base" latinLnBrk="1" hangingPunct="0">
                        <a:lnSpc>
                          <a:spcPct val="150000"/>
                        </a:lnSpc>
                        <a:spcBef>
                          <a:spcPct val="20000"/>
                        </a:spcBef>
                        <a:buClrTx/>
                        <a:buSzTx/>
                        <a:buFont typeface="Arial" panose="020B0604020202020204" pitchFamily="34" charset="0"/>
                        <a:buNone/>
                      </a:pPr>
                      <a:r>
                        <a:rPr kumimoji="0" lang="en-US" altLang="zh-CN" sz="1000" b="0" u="none" strike="noStrike" cap="none" normalizeH="0" baseline="0" dirty="0">
                          <a:ln>
                            <a:noFill/>
                          </a:ln>
                          <a:solidFill>
                            <a:schemeClr val="tx1"/>
                          </a:solidFill>
                          <a:effectLst/>
                          <a:latin typeface="Arial" panose="020B0604020202020204" pitchFamily="34" charset="0"/>
                          <a:cs typeface="Arial" panose="020B0604020202020204" pitchFamily="34" charset="0"/>
                        </a:rPr>
                        <a:t>29 Megapixels, 71 Megapixels,151 Megapixels</a:t>
                      </a:r>
                    </a:p>
                    <a:p>
                      <a:pPr marL="0" marR="0" lvl="0" algn="ctr" defTabSz="914400" rtl="0" eaLnBrk="0" fontAlgn="base" latinLnBrk="1" hangingPunct="0">
                        <a:lnSpc>
                          <a:spcPct val="150000"/>
                        </a:lnSpc>
                        <a:spcBef>
                          <a:spcPct val="20000"/>
                        </a:spcBef>
                        <a:buClrTx/>
                        <a:buSzTx/>
                        <a:buFont typeface="Arial" panose="020B0604020202020204" pitchFamily="34" charset="0"/>
                        <a:buNone/>
                      </a:pPr>
                      <a:r>
                        <a:rPr kumimoji="0" lang="en-US" altLang="zh-CN" sz="1000" b="0" u="none" strike="noStrike" cap="none" normalizeH="0" baseline="0" dirty="0">
                          <a:ln>
                            <a:noFill/>
                          </a:ln>
                          <a:solidFill>
                            <a:schemeClr val="tx1"/>
                          </a:solidFill>
                          <a:effectLst/>
                          <a:latin typeface="Arial" panose="020B0604020202020204" pitchFamily="34" charset="0"/>
                          <a:cs typeface="Arial" panose="020B0604020202020204" pitchFamily="34" charset="0"/>
                        </a:rPr>
                        <a:t> (Brand: I-Teck)</a:t>
                      </a:r>
                      <a:endParaRPr kumimoji="0" lang="en-US" altLang="ko-KR" sz="1000" b="0" i="0" u="none" strike="noStrike" cap="none" normalizeH="0" baseline="0" dirty="0">
                        <a:ln>
                          <a:noFill/>
                        </a:ln>
                        <a:solidFill>
                          <a:schemeClr val="tx1"/>
                        </a:solidFill>
                        <a:effectLst/>
                        <a:latin typeface="Arial" panose="020B0604020202020204" pitchFamily="34" charset="0"/>
                        <a:ea typeface="微软雅黑" panose="020B0503020204020204" charset="-122"/>
                        <a:cs typeface="Arial" panose="020B0604020202020204" pitchFamily="34" charset="0"/>
                      </a:endParaRPr>
                    </a:p>
                  </a:txBody>
                  <a:tcPr marL="90019" marR="90019" marT="46820" marB="46820" anchor="ctr" horzOverflow="overflow"/>
                </a:tc>
                <a:extLst>
                  <a:ext uri="{0D108BD9-81ED-4DB2-BD59-A6C34878D82A}">
                    <a16:rowId xmlns:a16="http://schemas.microsoft.com/office/drawing/2014/main" val="10009"/>
                  </a:ext>
                </a:extLst>
              </a:tr>
            </a:tbl>
          </a:graphicData>
        </a:graphic>
      </p:graphicFrame>
      <p:sp>
        <p:nvSpPr>
          <p:cNvPr id="17" name="文本框 16">
            <a:extLst>
              <a:ext uri="{FF2B5EF4-FFF2-40B4-BE49-F238E27FC236}">
                <a16:creationId xmlns:a16="http://schemas.microsoft.com/office/drawing/2014/main" id="{FA9053BA-BD68-4CAC-8861-3EB23B42CBE3}"/>
              </a:ext>
            </a:extLst>
          </p:cNvPr>
          <p:cNvSpPr txBox="1"/>
          <p:nvPr/>
        </p:nvSpPr>
        <p:spPr>
          <a:xfrm>
            <a:off x="58153" y="104274"/>
            <a:ext cx="6952247" cy="461665"/>
          </a:xfrm>
          <a:prstGeom prst="rect">
            <a:avLst/>
          </a:prstGeom>
          <a:noFill/>
        </p:spPr>
        <p:txBody>
          <a:bodyPr wrap="square" rtlCol="0">
            <a:spAutoFit/>
          </a:bodyPr>
          <a:lstStyle>
            <a:defPPr>
              <a:defRPr lang="zh-CN"/>
            </a:defPPr>
            <a:lvl1pPr>
              <a:defRPr sz="2400" b="1"/>
            </a:lvl1pPr>
          </a:lstStyle>
          <a:p>
            <a:r>
              <a:rPr lang="zh-CN" altLang="en-US" dirty="0">
                <a:latin typeface="黑体" panose="02010609060101010101" pitchFamily="49" charset="-122"/>
                <a:ea typeface="黑体" panose="02010609060101010101" pitchFamily="49" charset="-122"/>
                <a:cs typeface="Arial" panose="020B0604020202020204" pitchFamily="34" charset="0"/>
              </a:rPr>
              <a:t>单台设备介绍 </a:t>
            </a:r>
            <a:r>
              <a:rPr lang="en-US" altLang="zh-CN" dirty="0">
                <a:latin typeface="黑体" panose="02010609060101010101" pitchFamily="49" charset="-122"/>
                <a:ea typeface="黑体" panose="02010609060101010101" pitchFamily="49" charset="-122"/>
                <a:cs typeface="Arial" panose="020B0604020202020204" pitchFamily="34" charset="0"/>
              </a:rPr>
              <a:t>Introduction to single device</a:t>
            </a:r>
            <a:endParaRPr lang="en-CA" altLang="zh-CN" dirty="0">
              <a:latin typeface="黑体" panose="02010609060101010101" pitchFamily="49" charset="-122"/>
              <a:ea typeface="黑体" panose="02010609060101010101" pitchFamily="49" charset="-122"/>
              <a:cs typeface="Arial" panose="020B0604020202020204" pitchFamily="34" charset="0"/>
            </a:endParaRPr>
          </a:p>
        </p:txBody>
      </p:sp>
      <p:sp>
        <p:nvSpPr>
          <p:cNvPr id="8" name="TextBox 2">
            <a:extLst>
              <a:ext uri="{FF2B5EF4-FFF2-40B4-BE49-F238E27FC236}">
                <a16:creationId xmlns:a16="http://schemas.microsoft.com/office/drawing/2014/main" id="{2C53E3D6-0ED8-BF2A-F5F9-7ECB4D4B8D16}"/>
              </a:ext>
            </a:extLst>
          </p:cNvPr>
          <p:cNvSpPr txBox="1"/>
          <p:nvPr/>
        </p:nvSpPr>
        <p:spPr>
          <a:xfrm>
            <a:off x="4682765" y="1091187"/>
            <a:ext cx="4174541" cy="307777"/>
          </a:xfrm>
          <a:prstGeom prst="rect">
            <a:avLst/>
          </a:prstGeom>
          <a:noFill/>
          <a:ln w="9525">
            <a:noFill/>
          </a:ln>
        </p:spPr>
        <p:txBody>
          <a:bodyPr wrap="none" anchor="t">
            <a:spAutoFit/>
          </a:bodyPr>
          <a:lstStyle/>
          <a:p>
            <a:pPr marL="285750" indent="-285750">
              <a:buFont typeface="Wingdings" panose="05000000000000000000" pitchFamily="2" charset="2"/>
              <a:buChar char="u"/>
            </a:pPr>
            <a:r>
              <a:rPr lang="zh-CN" altLang="en-US" sz="1400" b="1" dirty="0">
                <a:solidFill>
                  <a:srgbClr val="595959"/>
                </a:solidFill>
                <a:latin typeface="Gill Sans MT" pitchFamily="34" charset="0"/>
                <a:ea typeface="微软雅黑" panose="020B0503020204020204" pitchFamily="34" charset="-122"/>
              </a:rPr>
              <a:t>主要技术参数</a:t>
            </a:r>
            <a:r>
              <a:rPr lang="en-US" altLang="zh-CN" sz="1400" b="1" dirty="0">
                <a:solidFill>
                  <a:srgbClr val="595959"/>
                </a:solidFill>
                <a:latin typeface="Gill Sans MT" pitchFamily="34" charset="0"/>
                <a:ea typeface="微软雅黑" panose="020B0503020204020204" pitchFamily="34" charset="-122"/>
              </a:rPr>
              <a:t>The main technical parameters</a:t>
            </a:r>
            <a:endParaRPr lang="zh-CN" altLang="en-US" sz="1400" b="1" dirty="0">
              <a:solidFill>
                <a:srgbClr val="595959"/>
              </a:solidFill>
              <a:latin typeface="Gill Sans MT" pitchFamily="34" charset="0"/>
              <a:ea typeface="微软雅黑" panose="020B0503020204020204" pitchFamily="34" charset="-122"/>
            </a:endParaRPr>
          </a:p>
        </p:txBody>
      </p:sp>
    </p:spTree>
    <p:extLst>
      <p:ext uri="{BB962C8B-B14F-4D97-AF65-F5344CB8AC3E}">
        <p14:creationId xmlns:p14="http://schemas.microsoft.com/office/powerpoint/2010/main" val="1599779371"/>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a:extLst>
              <a:ext uri="{FF2B5EF4-FFF2-40B4-BE49-F238E27FC236}">
                <a16:creationId xmlns:a16="http://schemas.microsoft.com/office/drawing/2014/main" id="{5D689535-DCFC-4F2B-8500-A22CFE6DA521}"/>
              </a:ext>
            </a:extLst>
          </p:cNvPr>
          <p:cNvSpPr txBox="1"/>
          <p:nvPr/>
        </p:nvSpPr>
        <p:spPr>
          <a:xfrm>
            <a:off x="58153" y="654975"/>
            <a:ext cx="5611687" cy="338554"/>
          </a:xfrm>
          <a:prstGeom prst="rect">
            <a:avLst/>
          </a:prstGeom>
          <a:noFill/>
        </p:spPr>
        <p:txBody>
          <a:bodyPr wrap="square">
            <a:spAutoFit/>
          </a:bodyPr>
          <a:lstStyle/>
          <a:p>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FATP </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自动组装线 </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Final Assembling Testing Process</a:t>
            </a:r>
          </a:p>
        </p:txBody>
      </p:sp>
      <p:graphicFrame>
        <p:nvGraphicFramePr>
          <p:cNvPr id="2" name="表格 2">
            <a:extLst>
              <a:ext uri="{FF2B5EF4-FFF2-40B4-BE49-F238E27FC236}">
                <a16:creationId xmlns:a16="http://schemas.microsoft.com/office/drawing/2014/main" id="{5F6B8C0B-1BB3-4F8E-B808-F661E672457E}"/>
              </a:ext>
            </a:extLst>
          </p:cNvPr>
          <p:cNvGraphicFramePr>
            <a:graphicFrameLocks noGrp="1"/>
          </p:cNvGraphicFramePr>
          <p:nvPr>
            <p:extLst>
              <p:ext uri="{D42A27DB-BD31-4B8C-83A1-F6EECF244321}">
                <p14:modId xmlns:p14="http://schemas.microsoft.com/office/powerpoint/2010/main" val="3196416426"/>
              </p:ext>
            </p:extLst>
          </p:nvPr>
        </p:nvGraphicFramePr>
        <p:xfrm>
          <a:off x="58153" y="990601"/>
          <a:ext cx="8982535" cy="5855247"/>
        </p:xfrm>
        <a:graphic>
          <a:graphicData uri="http://schemas.openxmlformats.org/drawingml/2006/table">
            <a:tbl>
              <a:tblPr firstRow="1" bandRow="1">
                <a:tableStyleId>{5C22544A-7EE6-4342-B048-85BDC9FD1C3A}</a:tableStyleId>
              </a:tblPr>
              <a:tblGrid>
                <a:gridCol w="2245634">
                  <a:extLst>
                    <a:ext uri="{9D8B030D-6E8A-4147-A177-3AD203B41FA5}">
                      <a16:colId xmlns:a16="http://schemas.microsoft.com/office/drawing/2014/main" val="2731179703"/>
                    </a:ext>
                  </a:extLst>
                </a:gridCol>
                <a:gridCol w="2268213">
                  <a:extLst>
                    <a:ext uri="{9D8B030D-6E8A-4147-A177-3AD203B41FA5}">
                      <a16:colId xmlns:a16="http://schemas.microsoft.com/office/drawing/2014/main" val="4061791199"/>
                    </a:ext>
                  </a:extLst>
                </a:gridCol>
                <a:gridCol w="2304907">
                  <a:extLst>
                    <a:ext uri="{9D8B030D-6E8A-4147-A177-3AD203B41FA5}">
                      <a16:colId xmlns:a16="http://schemas.microsoft.com/office/drawing/2014/main" val="3355920542"/>
                    </a:ext>
                  </a:extLst>
                </a:gridCol>
                <a:gridCol w="2163781">
                  <a:extLst>
                    <a:ext uri="{9D8B030D-6E8A-4147-A177-3AD203B41FA5}">
                      <a16:colId xmlns:a16="http://schemas.microsoft.com/office/drawing/2014/main" val="2982457687"/>
                    </a:ext>
                  </a:extLst>
                </a:gridCol>
              </a:tblGrid>
              <a:tr h="977692">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zh-CN" altLang="en-US" sz="1200" dirty="0">
                          <a:solidFill>
                            <a:schemeClr val="bg1"/>
                          </a:solidFill>
                          <a:latin typeface="微软雅黑" panose="020B0503020204020204" pitchFamily="34" charset="-122"/>
                          <a:ea typeface="微软雅黑" panose="020B0503020204020204" pitchFamily="34" charset="-122"/>
                        </a:rPr>
                        <a:t>人工站 </a:t>
                      </a:r>
                      <a:r>
                        <a:rPr lang="en-US" altLang="zh-CN" sz="1200" dirty="0">
                          <a:solidFill>
                            <a:schemeClr val="bg1"/>
                          </a:solidFill>
                          <a:latin typeface="微软雅黑" panose="020B0503020204020204" pitchFamily="34" charset="-122"/>
                          <a:ea typeface="微软雅黑" panose="020B0503020204020204" pitchFamily="34" charset="-122"/>
                        </a:rPr>
                        <a:t>artificial station</a:t>
                      </a:r>
                      <a:endParaRPr lang="zh-CN" altLang="en-US" sz="1200" dirty="0">
                        <a:solidFill>
                          <a:schemeClr val="bg1"/>
                        </a:solidFill>
                        <a:latin typeface="微软雅黑" panose="020B0503020204020204" pitchFamily="34" charset="-122"/>
                        <a:ea typeface="微软雅黑" panose="020B0503020204020204" pitchFamily="34" charset="-122"/>
                      </a:endParaRPr>
                    </a:p>
                  </a:txBody>
                  <a:tcPr anchor="ct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zh-CN" altLang="en-US" sz="1200" dirty="0">
                          <a:solidFill>
                            <a:schemeClr val="bg1"/>
                          </a:solidFill>
                          <a:latin typeface="微软雅黑" panose="020B0503020204020204" pitchFamily="34" charset="-122"/>
                          <a:ea typeface="微软雅黑" panose="020B0503020204020204" pitchFamily="34" charset="-122"/>
                        </a:rPr>
                        <a:t>自动螺丝机</a:t>
                      </a:r>
                      <a:endParaRPr lang="en-US" altLang="zh-CN" sz="1200" dirty="0">
                        <a:solidFill>
                          <a:schemeClr val="bg1"/>
                        </a:solidFill>
                        <a:latin typeface="微软雅黑" panose="020B0503020204020204" pitchFamily="34" charset="-122"/>
                        <a:ea typeface="微软雅黑" panose="020B0503020204020204" pitchFamily="34" charset="-122"/>
                      </a:endParaRPr>
                    </a:p>
                    <a:p>
                      <a:pPr marL="0" marR="0" lvl="0" indent="0" algn="ctr" defTabSz="914400" eaLnBrk="1" fontAlgn="auto" latinLnBrk="0" hangingPunct="1">
                        <a:lnSpc>
                          <a:spcPct val="100000"/>
                        </a:lnSpc>
                        <a:spcBef>
                          <a:spcPts val="0"/>
                        </a:spcBef>
                        <a:spcAft>
                          <a:spcPts val="0"/>
                        </a:spcAft>
                        <a:buClrTx/>
                        <a:buSzTx/>
                        <a:buFontTx/>
                        <a:buNone/>
                        <a:tabLst/>
                        <a:defRPr/>
                      </a:pPr>
                      <a:r>
                        <a:rPr lang="en-US" altLang="zh-CN" sz="1200" dirty="0">
                          <a:solidFill>
                            <a:schemeClr val="bg1"/>
                          </a:solidFill>
                          <a:latin typeface="微软雅黑" panose="020B0503020204020204" pitchFamily="34" charset="-122"/>
                          <a:ea typeface="微软雅黑" panose="020B0503020204020204" pitchFamily="34" charset="-122"/>
                        </a:rPr>
                        <a:t>Automatic screw machine</a:t>
                      </a:r>
                      <a:endParaRPr lang="zh-CN" altLang="en-US" sz="1200" dirty="0">
                        <a:solidFill>
                          <a:schemeClr val="bg1"/>
                        </a:solidFill>
                        <a:latin typeface="微软雅黑" panose="020B0503020204020204" pitchFamily="34" charset="-122"/>
                        <a:ea typeface="微软雅黑" panose="020B0503020204020204" pitchFamily="34" charset="-122"/>
                      </a:endParaRPr>
                    </a:p>
                  </a:txBody>
                  <a:tcPr anchor="ct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zh-CN" altLang="en-US" sz="1200" dirty="0">
                          <a:solidFill>
                            <a:schemeClr val="bg1"/>
                          </a:solidFill>
                          <a:latin typeface="微软雅黑" panose="020B0503020204020204" pitchFamily="34" charset="-122"/>
                          <a:ea typeface="微软雅黑" panose="020B0503020204020204" pitchFamily="34" charset="-122"/>
                        </a:rPr>
                        <a:t>自动插卡机</a:t>
                      </a:r>
                      <a:endParaRPr lang="en-US" altLang="zh-CN" sz="1200" dirty="0">
                        <a:solidFill>
                          <a:schemeClr val="bg1"/>
                        </a:solidFill>
                        <a:latin typeface="微软雅黑" panose="020B0503020204020204" pitchFamily="34" charset="-122"/>
                        <a:ea typeface="微软雅黑" panose="020B0503020204020204" pitchFamily="34" charset="-122"/>
                      </a:endParaRPr>
                    </a:p>
                    <a:p>
                      <a:pPr marL="0" marR="0" lvl="0" indent="0" algn="ctr" defTabSz="914400" eaLnBrk="1" fontAlgn="auto" latinLnBrk="0" hangingPunct="1">
                        <a:lnSpc>
                          <a:spcPct val="100000"/>
                        </a:lnSpc>
                        <a:spcBef>
                          <a:spcPts val="0"/>
                        </a:spcBef>
                        <a:spcAft>
                          <a:spcPts val="0"/>
                        </a:spcAft>
                        <a:buClrTx/>
                        <a:buSzTx/>
                        <a:buFontTx/>
                        <a:buNone/>
                        <a:tabLst/>
                        <a:defRPr/>
                      </a:pPr>
                      <a:r>
                        <a:rPr lang="en-US" altLang="zh-CN" sz="1200" dirty="0">
                          <a:solidFill>
                            <a:schemeClr val="bg1"/>
                          </a:solidFill>
                          <a:latin typeface="微软雅黑" panose="020B0503020204020204" pitchFamily="34" charset="-122"/>
                          <a:ea typeface="微软雅黑" panose="020B0503020204020204" pitchFamily="34" charset="-122"/>
                        </a:rPr>
                        <a:t>Automatic card insertion</a:t>
                      </a:r>
                      <a:endParaRPr lang="zh-CN" altLang="en-US" sz="1200" dirty="0">
                        <a:solidFill>
                          <a:schemeClr val="bg1"/>
                        </a:solidFill>
                        <a:latin typeface="微软雅黑" panose="020B0503020204020204" pitchFamily="34" charset="-122"/>
                        <a:ea typeface="微软雅黑" panose="020B0503020204020204" pitchFamily="34" charset="-122"/>
                      </a:endParaRPr>
                    </a:p>
                  </a:txBody>
                  <a:tcPr anchor="ct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zh-CN" altLang="en-US" sz="1200" dirty="0">
                          <a:solidFill>
                            <a:schemeClr val="bg1"/>
                          </a:solidFill>
                          <a:latin typeface="微软雅黑" panose="020B0503020204020204" pitchFamily="34" charset="-122"/>
                          <a:ea typeface="微软雅黑" panose="020B0503020204020204" pitchFamily="34" charset="-122"/>
                        </a:rPr>
                        <a:t>热熔</a:t>
                      </a:r>
                      <a:r>
                        <a:rPr lang="en-US" altLang="zh-CN" sz="1200" dirty="0">
                          <a:solidFill>
                            <a:schemeClr val="bg1"/>
                          </a:solidFill>
                          <a:latin typeface="微软雅黑" panose="020B0503020204020204" pitchFamily="34" charset="-122"/>
                          <a:ea typeface="微软雅黑" panose="020B0503020204020204" pitchFamily="34" charset="-122"/>
                        </a:rPr>
                        <a:t>/</a:t>
                      </a:r>
                      <a:r>
                        <a:rPr lang="zh-CN" altLang="en-US" sz="1200" dirty="0">
                          <a:solidFill>
                            <a:schemeClr val="bg1"/>
                          </a:solidFill>
                          <a:latin typeface="微软雅黑" panose="020B0503020204020204" pitchFamily="34" charset="-122"/>
                          <a:ea typeface="微软雅黑" panose="020B0503020204020204" pitchFamily="34" charset="-122"/>
                        </a:rPr>
                        <a:t>保压</a:t>
                      </a:r>
                      <a:r>
                        <a:rPr lang="en-US" altLang="zh-CN" sz="1200" dirty="0">
                          <a:solidFill>
                            <a:schemeClr val="bg1"/>
                          </a:solidFill>
                          <a:latin typeface="微软雅黑" panose="020B0503020204020204" pitchFamily="34" charset="-122"/>
                          <a:ea typeface="微软雅黑" panose="020B0503020204020204" pitchFamily="34" charset="-122"/>
                        </a:rPr>
                        <a:t>/</a:t>
                      </a:r>
                      <a:r>
                        <a:rPr lang="zh-CN" altLang="en-US" sz="1200" dirty="0">
                          <a:solidFill>
                            <a:schemeClr val="bg1"/>
                          </a:solidFill>
                          <a:latin typeface="微软雅黑" panose="020B0503020204020204" pitchFamily="34" charset="-122"/>
                          <a:ea typeface="微软雅黑" panose="020B0503020204020204" pitchFamily="34" charset="-122"/>
                        </a:rPr>
                        <a:t>底盖压合智能机</a:t>
                      </a:r>
                      <a:endParaRPr lang="en-US" altLang="zh-CN" sz="1200" dirty="0">
                        <a:solidFill>
                          <a:schemeClr val="bg1"/>
                        </a:solidFill>
                        <a:latin typeface="微软雅黑" panose="020B0503020204020204" pitchFamily="34" charset="-122"/>
                        <a:ea typeface="微软雅黑" panose="020B0503020204020204" pitchFamily="34" charset="-122"/>
                      </a:endParaRPr>
                    </a:p>
                    <a:p>
                      <a:pPr marL="0" marR="0" lvl="0" indent="0" algn="ctr" defTabSz="914400" eaLnBrk="1" fontAlgn="auto" latinLnBrk="0" hangingPunct="1">
                        <a:lnSpc>
                          <a:spcPct val="100000"/>
                        </a:lnSpc>
                        <a:spcBef>
                          <a:spcPts val="0"/>
                        </a:spcBef>
                        <a:spcAft>
                          <a:spcPts val="0"/>
                        </a:spcAft>
                        <a:buClrTx/>
                        <a:buSzTx/>
                        <a:buFontTx/>
                        <a:buNone/>
                        <a:tabLst/>
                        <a:defRPr/>
                      </a:pPr>
                      <a:r>
                        <a:rPr lang="en-US" altLang="zh-CN" sz="1200" dirty="0">
                          <a:solidFill>
                            <a:schemeClr val="bg1"/>
                          </a:solidFill>
                          <a:latin typeface="微软雅黑" panose="020B0503020204020204" pitchFamily="34" charset="-122"/>
                          <a:ea typeface="微软雅黑" panose="020B0503020204020204" pitchFamily="34" charset="-122"/>
                        </a:rPr>
                        <a:t>Hot-melt/pressure-holding/bottom cover pressing intelligent machine</a:t>
                      </a:r>
                      <a:endParaRPr lang="zh-CN" altLang="en-US" sz="1200" dirty="0">
                        <a:solidFill>
                          <a:schemeClr val="bg1"/>
                        </a:solidFill>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1567991251"/>
                  </a:ext>
                </a:extLst>
              </a:tr>
              <a:tr h="2563407">
                <a:tc>
                  <a:txBody>
                    <a:bodyPr/>
                    <a:lstStyle/>
                    <a:p>
                      <a:endParaRPr lang="zh-CN" altLang="en-US" dirty="0"/>
                    </a:p>
                  </a:txBody>
                  <a:tcPr anchor="ctr"/>
                </a:tc>
                <a:tc>
                  <a:txBody>
                    <a:bodyPr/>
                    <a:lstStyle/>
                    <a:p>
                      <a:endParaRPr lang="zh-CN" altLang="en-US" dirty="0"/>
                    </a:p>
                  </a:txBody>
                  <a:tcPr anchor="ctr"/>
                </a:tc>
                <a:tc>
                  <a:txBody>
                    <a:bodyPr/>
                    <a:lstStyle/>
                    <a:p>
                      <a:endParaRPr lang="zh-CN" altLang="en-US"/>
                    </a:p>
                  </a:txBody>
                  <a:tcPr anchor="ctr"/>
                </a:tc>
                <a:tc>
                  <a:txBody>
                    <a:bodyPr/>
                    <a:lstStyle/>
                    <a:p>
                      <a:endParaRPr lang="zh-CN" altLang="en-US" dirty="0"/>
                    </a:p>
                  </a:txBody>
                  <a:tcPr anchor="ctr"/>
                </a:tc>
                <a:extLst>
                  <a:ext uri="{0D108BD9-81ED-4DB2-BD59-A6C34878D82A}">
                    <a16:rowId xmlns:a16="http://schemas.microsoft.com/office/drawing/2014/main" val="899093346"/>
                  </a:ext>
                </a:extLst>
              </a:tr>
              <a:tr h="2222026">
                <a:tc>
                  <a:txBody>
                    <a:bodyPr/>
                    <a:lstStyle/>
                    <a:p>
                      <a:r>
                        <a:rPr lang="zh-CN" altLang="en-US" sz="1200" dirty="0">
                          <a:latin typeface="微软雅黑" panose="020B0503020204020204" pitchFamily="34" charset="-122"/>
                          <a:ea typeface="微软雅黑" panose="020B0503020204020204" pitchFamily="34" charset="-122"/>
                        </a:rPr>
                        <a:t>功能特色：</a:t>
                      </a:r>
                      <a:endParaRPr lang="en-US" altLang="zh-CN" sz="1200" dirty="0">
                        <a:latin typeface="微软雅黑" panose="020B0503020204020204" pitchFamily="34" charset="-122"/>
                        <a:ea typeface="微软雅黑" panose="020B0503020204020204" pitchFamily="34" charset="-122"/>
                      </a:endParaRPr>
                    </a:p>
                    <a:p>
                      <a:r>
                        <a:rPr lang="en-US" altLang="zh-CN" sz="1200" dirty="0">
                          <a:solidFill>
                            <a:srgbClr val="000000"/>
                          </a:solidFill>
                          <a:latin typeface="微软雅黑" panose="020B0503020204020204" pitchFamily="34" charset="-122"/>
                          <a:ea typeface="微软雅黑" panose="020B0503020204020204" pitchFamily="34" charset="-122"/>
                        </a:rPr>
                        <a:t>1.</a:t>
                      </a:r>
                      <a:r>
                        <a:rPr lang="zh-CN" altLang="en-US" sz="1200" dirty="0">
                          <a:solidFill>
                            <a:srgbClr val="000000"/>
                          </a:solidFill>
                          <a:latin typeface="微软雅黑" panose="020B0503020204020204" pitchFamily="34" charset="-122"/>
                          <a:ea typeface="微软雅黑" panose="020B0503020204020204" pitchFamily="34" charset="-122"/>
                        </a:rPr>
                        <a:t>整线换线单站对</a:t>
                      </a:r>
                      <a:endParaRPr lang="en-US" altLang="zh-CN" sz="1200" dirty="0">
                        <a:solidFill>
                          <a:srgbClr val="000000"/>
                        </a:solidFill>
                        <a:latin typeface="微软雅黑" panose="020B0503020204020204" pitchFamily="34" charset="-122"/>
                        <a:ea typeface="微软雅黑" panose="020B0503020204020204" pitchFamily="34" charset="-122"/>
                      </a:endParaRPr>
                    </a:p>
                    <a:p>
                      <a:r>
                        <a:rPr lang="en-US" altLang="zh-CN" sz="1200" dirty="0">
                          <a:solidFill>
                            <a:srgbClr val="000000"/>
                          </a:solidFill>
                          <a:latin typeface="微软雅黑" panose="020B0503020204020204" pitchFamily="34" charset="-122"/>
                          <a:ea typeface="微软雅黑" panose="020B0503020204020204" pitchFamily="34" charset="-122"/>
                        </a:rPr>
                        <a:t>  </a:t>
                      </a:r>
                      <a:r>
                        <a:rPr lang="zh-CN" altLang="en-US" sz="1200" dirty="0">
                          <a:solidFill>
                            <a:srgbClr val="000000"/>
                          </a:solidFill>
                          <a:latin typeface="微软雅黑" panose="020B0503020204020204" pitchFamily="34" charset="-122"/>
                          <a:ea typeface="微软雅黑" panose="020B0503020204020204" pitchFamily="34" charset="-122"/>
                        </a:rPr>
                        <a:t>接</a:t>
                      </a:r>
                      <a:r>
                        <a:rPr lang="en-US" altLang="zh-CN" sz="1200" dirty="0">
                          <a:solidFill>
                            <a:srgbClr val="000000"/>
                          </a:solidFill>
                          <a:latin typeface="微软雅黑" panose="020B0503020204020204" pitchFamily="34" charset="-122"/>
                          <a:ea typeface="微软雅黑" panose="020B0503020204020204" pitchFamily="34" charset="-122"/>
                        </a:rPr>
                        <a:t>/</a:t>
                      </a:r>
                      <a:r>
                        <a:rPr lang="zh-CN" altLang="en-US" sz="1200" dirty="0">
                          <a:solidFill>
                            <a:srgbClr val="000000"/>
                          </a:solidFill>
                          <a:latin typeface="微软雅黑" panose="020B0503020204020204" pitchFamily="34" charset="-122"/>
                          <a:ea typeface="微软雅黑" panose="020B0503020204020204" pitchFamily="34" charset="-122"/>
                        </a:rPr>
                        <a:t>拆除时间≤</a:t>
                      </a:r>
                      <a:r>
                        <a:rPr lang="en-US" altLang="zh-CN" sz="1200" dirty="0">
                          <a:solidFill>
                            <a:srgbClr val="000000"/>
                          </a:solidFill>
                          <a:latin typeface="微软雅黑" panose="020B0503020204020204" pitchFamily="34" charset="-122"/>
                          <a:ea typeface="微软雅黑" panose="020B0503020204020204" pitchFamily="34" charset="-122"/>
                        </a:rPr>
                        <a:t>5min</a:t>
                      </a:r>
                      <a:r>
                        <a:rPr lang="zh-CN" altLang="en-US" sz="1200" dirty="0">
                          <a:solidFill>
                            <a:srgbClr val="000000"/>
                          </a:solidFill>
                          <a:latin typeface="微软雅黑" panose="020B0503020204020204" pitchFamily="34" charset="-122"/>
                          <a:ea typeface="微软雅黑" panose="020B0503020204020204" pitchFamily="34" charset="-122"/>
                        </a:rPr>
                        <a:t>；</a:t>
                      </a:r>
                      <a:endParaRPr lang="en-US" altLang="zh-CN" sz="1200" dirty="0">
                        <a:solidFill>
                          <a:srgbClr val="000000"/>
                        </a:solidFill>
                        <a:latin typeface="微软雅黑" panose="020B0503020204020204" pitchFamily="34" charset="-122"/>
                        <a:ea typeface="微软雅黑" panose="020B0503020204020204" pitchFamily="34" charset="-122"/>
                      </a:endParaRPr>
                    </a:p>
                    <a:p>
                      <a:r>
                        <a:rPr lang="en-US" altLang="zh-CN" sz="1200" dirty="0">
                          <a:solidFill>
                            <a:srgbClr val="000000"/>
                          </a:solidFill>
                          <a:latin typeface="微软雅黑" panose="020B0503020204020204" pitchFamily="34" charset="-122"/>
                          <a:ea typeface="微软雅黑" panose="020B0503020204020204" pitchFamily="34" charset="-122"/>
                        </a:rPr>
                        <a:t>2.</a:t>
                      </a:r>
                      <a:r>
                        <a:rPr lang="zh-CN" altLang="en-US" sz="1200" dirty="0">
                          <a:solidFill>
                            <a:srgbClr val="000000"/>
                          </a:solidFill>
                          <a:latin typeface="微软雅黑" panose="020B0503020204020204" pitchFamily="34" charset="-122"/>
                          <a:ea typeface="微软雅黑" panose="020B0503020204020204" pitchFamily="34" charset="-122"/>
                        </a:rPr>
                        <a:t>皮带线触发预警提醒</a:t>
                      </a:r>
                      <a:endParaRPr lang="en-US" altLang="zh-CN" sz="1200" dirty="0">
                        <a:solidFill>
                          <a:srgbClr val="000000"/>
                        </a:solidFill>
                        <a:latin typeface="微软雅黑" panose="020B0503020204020204" pitchFamily="34" charset="-122"/>
                        <a:ea typeface="微软雅黑" panose="020B0503020204020204" pitchFamily="34" charset="-122"/>
                      </a:endParaRPr>
                    </a:p>
                    <a:p>
                      <a:r>
                        <a:rPr lang="en-US" altLang="zh-CN" sz="1200" dirty="0">
                          <a:latin typeface="微软雅黑" panose="020B0503020204020204" pitchFamily="34" charset="-122"/>
                          <a:ea typeface="微软雅黑" panose="020B0503020204020204" pitchFamily="34" charset="-122"/>
                        </a:rPr>
                        <a:t>1. The whole line is changed to a single station pair</a:t>
                      </a:r>
                    </a:p>
                    <a:p>
                      <a:r>
                        <a:rPr lang="en-US" altLang="zh-CN" sz="1200" dirty="0">
                          <a:latin typeface="微软雅黑" panose="020B0503020204020204" pitchFamily="34" charset="-122"/>
                          <a:ea typeface="微软雅黑" panose="020B0503020204020204" pitchFamily="34" charset="-122"/>
                        </a:rPr>
                        <a:t>   The connection/removal time is less than or equal to 5min;</a:t>
                      </a:r>
                    </a:p>
                    <a:p>
                      <a:r>
                        <a:rPr lang="en-US" altLang="zh-CN" sz="1200" dirty="0">
                          <a:latin typeface="微软雅黑" panose="020B0503020204020204" pitchFamily="34" charset="-122"/>
                          <a:ea typeface="微软雅黑" panose="020B0503020204020204" pitchFamily="34" charset="-122"/>
                        </a:rPr>
                        <a:t>2. Belt line trigger warning</a:t>
                      </a:r>
                    </a:p>
                    <a:p>
                      <a:r>
                        <a:rPr lang="en-US" altLang="zh-CN" sz="1200" dirty="0">
                          <a:latin typeface="微软雅黑" panose="020B0503020204020204" pitchFamily="34" charset="-122"/>
                          <a:ea typeface="微软雅黑" panose="020B0503020204020204" pitchFamily="34" charset="-122"/>
                        </a:rPr>
                        <a:t>   remind</a:t>
                      </a:r>
                    </a:p>
                    <a:p>
                      <a:endParaRPr lang="zh-CN" altLang="en-US" sz="1200" dirty="0"/>
                    </a:p>
                  </a:txBody>
                  <a:tcPr/>
                </a:tc>
                <a:tc>
                  <a:txBody>
                    <a:bodyPr/>
                    <a:lstStyle/>
                    <a:p>
                      <a:r>
                        <a:rPr lang="zh-CN" altLang="en-US" sz="1200" dirty="0">
                          <a:latin typeface="微软雅黑" panose="020B0503020204020204" pitchFamily="34" charset="-122"/>
                          <a:ea typeface="微软雅黑" panose="020B0503020204020204" pitchFamily="34" charset="-122"/>
                        </a:rPr>
                        <a:t>功能特色：</a:t>
                      </a:r>
                      <a:endParaRPr lang="en-US" altLang="zh-CN" sz="1200" dirty="0">
                        <a:latin typeface="微软雅黑" panose="020B0503020204020204" pitchFamily="34" charset="-122"/>
                        <a:ea typeface="微软雅黑" panose="020B0503020204020204" pitchFamily="34" charset="-122"/>
                      </a:endParaRPr>
                    </a:p>
                    <a:p>
                      <a:r>
                        <a:rPr lang="en-US" altLang="zh-CN" sz="1200" dirty="0">
                          <a:latin typeface="微软雅黑" panose="020B0503020204020204" pitchFamily="34" charset="-122"/>
                          <a:ea typeface="微软雅黑" panose="020B0503020204020204" pitchFamily="34" charset="-122"/>
                        </a:rPr>
                        <a:t>1.</a:t>
                      </a:r>
                      <a:r>
                        <a:rPr lang="zh-CN" altLang="en-US" sz="1200" dirty="0">
                          <a:latin typeface="微软雅黑" panose="020B0503020204020204" pitchFamily="34" charset="-122"/>
                          <a:ea typeface="微软雅黑" panose="020B0503020204020204" pitchFamily="34" charset="-122"/>
                        </a:rPr>
                        <a:t>节拍</a:t>
                      </a:r>
                      <a:r>
                        <a:rPr lang="en-US" altLang="zh-CN" sz="1200" dirty="0">
                          <a:solidFill>
                            <a:srgbClr val="000000"/>
                          </a:solidFill>
                          <a:latin typeface="微软雅黑" panose="020B0503020204020204" pitchFamily="34" charset="-122"/>
                          <a:ea typeface="微软雅黑" panose="020B0503020204020204" pitchFamily="34" charset="-122"/>
                        </a:rPr>
                        <a:t>≤2.4s/pcs</a:t>
                      </a:r>
                    </a:p>
                    <a:p>
                      <a:r>
                        <a:rPr lang="en-US" altLang="zh-CN" sz="1200" dirty="0">
                          <a:solidFill>
                            <a:srgbClr val="000000"/>
                          </a:solidFill>
                          <a:latin typeface="微软雅黑" panose="020B0503020204020204" pitchFamily="34" charset="-122"/>
                          <a:ea typeface="微软雅黑" panose="020B0503020204020204" pitchFamily="34" charset="-122"/>
                        </a:rPr>
                        <a:t>2.</a:t>
                      </a:r>
                      <a:r>
                        <a:rPr lang="zh-CN" altLang="en-US" sz="1200" dirty="0">
                          <a:solidFill>
                            <a:srgbClr val="000000"/>
                          </a:solidFill>
                          <a:latin typeface="微软雅黑" panose="020B0503020204020204" pitchFamily="34" charset="-122"/>
                          <a:ea typeface="微软雅黑" panose="020B0503020204020204" pitchFamily="34" charset="-122"/>
                        </a:rPr>
                        <a:t>良率≥</a:t>
                      </a:r>
                      <a:r>
                        <a:rPr lang="en-US" altLang="zh-CN" sz="1200" dirty="0">
                          <a:solidFill>
                            <a:srgbClr val="000000"/>
                          </a:solidFill>
                          <a:latin typeface="微软雅黑" panose="020B0503020204020204" pitchFamily="34" charset="-122"/>
                          <a:ea typeface="微软雅黑" panose="020B0503020204020204" pitchFamily="34" charset="-122"/>
                        </a:rPr>
                        <a:t>99.9%</a:t>
                      </a:r>
                    </a:p>
                    <a:p>
                      <a:r>
                        <a:rPr lang="en-US" altLang="zh-CN" sz="1200" dirty="0">
                          <a:solidFill>
                            <a:srgbClr val="000000"/>
                          </a:solidFill>
                          <a:latin typeface="微软雅黑" panose="020B0503020204020204" pitchFamily="34" charset="-122"/>
                          <a:ea typeface="微软雅黑" panose="020B0503020204020204" pitchFamily="34" charset="-122"/>
                        </a:rPr>
                        <a:t>3.</a:t>
                      </a:r>
                      <a:r>
                        <a:rPr lang="zh-CN" altLang="en-US" sz="1200" dirty="0">
                          <a:solidFill>
                            <a:srgbClr val="000000"/>
                          </a:solidFill>
                          <a:latin typeface="微软雅黑" panose="020B0503020204020204" pitchFamily="34" charset="-122"/>
                          <a:ea typeface="微软雅黑" panose="020B0503020204020204" pitchFamily="34" charset="-122"/>
                        </a:rPr>
                        <a:t>机械手臂循环时间</a:t>
                      </a:r>
                      <a:endParaRPr lang="en-US" altLang="zh-CN" sz="1200" dirty="0">
                        <a:solidFill>
                          <a:srgbClr val="000000"/>
                        </a:solidFill>
                        <a:latin typeface="微软雅黑" panose="020B0503020204020204" pitchFamily="34" charset="-122"/>
                        <a:ea typeface="微软雅黑" panose="020B0503020204020204" pitchFamily="34" charset="-122"/>
                      </a:endParaRPr>
                    </a:p>
                    <a:p>
                      <a:r>
                        <a:rPr lang="en-US" altLang="zh-CN" sz="1200" dirty="0">
                          <a:solidFill>
                            <a:srgbClr val="000000"/>
                          </a:solidFill>
                          <a:latin typeface="微软雅黑" panose="020B0503020204020204" pitchFamily="34" charset="-122"/>
                          <a:ea typeface="微软雅黑" panose="020B0503020204020204" pitchFamily="34" charset="-122"/>
                        </a:rPr>
                        <a:t>  0.29S</a:t>
                      </a:r>
                      <a:r>
                        <a:rPr lang="zh-CN" altLang="en-US" sz="1200" dirty="0">
                          <a:solidFill>
                            <a:srgbClr val="000000"/>
                          </a:solidFill>
                          <a:latin typeface="微软雅黑" panose="020B0503020204020204" pitchFamily="34" charset="-122"/>
                          <a:ea typeface="微软雅黑" panose="020B0503020204020204" pitchFamily="34" charset="-122"/>
                        </a:rPr>
                        <a:t>，运行速度较</a:t>
                      </a:r>
                      <a:endParaRPr lang="en-US" altLang="zh-CN" sz="1200" dirty="0">
                        <a:solidFill>
                          <a:srgbClr val="000000"/>
                        </a:solidFill>
                        <a:latin typeface="微软雅黑" panose="020B0503020204020204" pitchFamily="34" charset="-122"/>
                        <a:ea typeface="微软雅黑" panose="020B0503020204020204" pitchFamily="34" charset="-122"/>
                      </a:endParaRPr>
                    </a:p>
                    <a:p>
                      <a:r>
                        <a:rPr lang="en-US" altLang="zh-CN" sz="1200" dirty="0">
                          <a:solidFill>
                            <a:srgbClr val="000000"/>
                          </a:solidFill>
                          <a:latin typeface="微软雅黑" panose="020B0503020204020204" pitchFamily="34" charset="-122"/>
                          <a:ea typeface="微软雅黑" panose="020B0503020204020204" pitchFamily="34" charset="-122"/>
                        </a:rPr>
                        <a:t>  </a:t>
                      </a:r>
                      <a:r>
                        <a:rPr lang="zh-CN" altLang="en-US" sz="1200" dirty="0">
                          <a:solidFill>
                            <a:srgbClr val="000000"/>
                          </a:solidFill>
                          <a:latin typeface="微软雅黑" panose="020B0503020204020204" pitchFamily="34" charset="-122"/>
                          <a:ea typeface="微软雅黑" panose="020B0503020204020204" pitchFamily="34" charset="-122"/>
                        </a:rPr>
                        <a:t>同类产品提高 </a:t>
                      </a:r>
                      <a:r>
                        <a:rPr lang="en-US" altLang="zh-CN" sz="1200" dirty="0">
                          <a:solidFill>
                            <a:srgbClr val="000000"/>
                          </a:solidFill>
                          <a:latin typeface="微软雅黑" panose="020B0503020204020204" pitchFamily="34" charset="-122"/>
                          <a:ea typeface="微软雅黑" panose="020B0503020204020204" pitchFamily="34" charset="-122"/>
                        </a:rPr>
                        <a:t>20~30%</a:t>
                      </a:r>
                    </a:p>
                    <a:p>
                      <a:r>
                        <a:rPr lang="en-US" altLang="zh-CN" sz="1200" dirty="0"/>
                        <a:t>1. Beat≤2.4s/pcs</a:t>
                      </a:r>
                    </a:p>
                    <a:p>
                      <a:r>
                        <a:rPr lang="en-US" altLang="zh-CN" sz="1200" dirty="0"/>
                        <a:t>2. Yield rate≥99.9%</a:t>
                      </a:r>
                    </a:p>
                    <a:p>
                      <a:r>
                        <a:rPr lang="en-US" altLang="zh-CN" sz="1200" dirty="0"/>
                        <a:t>3. Robotic arm cycle time</a:t>
                      </a:r>
                    </a:p>
                    <a:p>
                      <a:r>
                        <a:rPr lang="en-US" altLang="zh-CN" sz="1200" dirty="0"/>
                        <a:t>   0.29S, running faster</a:t>
                      </a:r>
                    </a:p>
                    <a:p>
                      <a:r>
                        <a:rPr lang="en-US" altLang="zh-CN" sz="1200" dirty="0"/>
                        <a:t>   Similar products increase by 20~30%</a:t>
                      </a:r>
                      <a:endParaRPr lang="zh-CN" altLang="en-US" sz="1200" dirty="0"/>
                    </a:p>
                  </a:txBody>
                  <a:tcPr/>
                </a:tc>
                <a:tc>
                  <a:txBody>
                    <a:bodyPr/>
                    <a:lstStyle/>
                    <a:p>
                      <a:r>
                        <a:rPr lang="zh-CN" altLang="en-US" sz="1200" dirty="0">
                          <a:latin typeface="微软雅黑" panose="020B0503020204020204" pitchFamily="34" charset="-122"/>
                          <a:ea typeface="微软雅黑" panose="020B0503020204020204" pitchFamily="34" charset="-122"/>
                        </a:rPr>
                        <a:t>功能特色：</a:t>
                      </a:r>
                      <a:endParaRPr lang="en-US" altLang="zh-CN" sz="1200" dirty="0">
                        <a:latin typeface="微软雅黑" panose="020B0503020204020204" pitchFamily="34" charset="-122"/>
                        <a:ea typeface="微软雅黑" panose="020B0503020204020204" pitchFamily="34" charset="-122"/>
                      </a:endParaRPr>
                    </a:p>
                    <a:p>
                      <a:r>
                        <a:rPr lang="en-US" altLang="zh-CN" sz="1200" dirty="0">
                          <a:latin typeface="微软雅黑" panose="020B0503020204020204" pitchFamily="34" charset="-122"/>
                          <a:ea typeface="微软雅黑" panose="020B0503020204020204" pitchFamily="34" charset="-122"/>
                        </a:rPr>
                        <a:t>1.</a:t>
                      </a:r>
                      <a:r>
                        <a:rPr lang="zh-CN" altLang="en-US" sz="1200" dirty="0">
                          <a:latin typeface="微软雅黑" panose="020B0503020204020204" pitchFamily="34" charset="-122"/>
                          <a:ea typeface="微软雅黑" panose="020B0503020204020204" pitchFamily="34" charset="-122"/>
                        </a:rPr>
                        <a:t>节拍</a:t>
                      </a:r>
                      <a:r>
                        <a:rPr lang="en-US" altLang="zh-CN" sz="1200" dirty="0">
                          <a:solidFill>
                            <a:srgbClr val="000000"/>
                          </a:solidFill>
                          <a:latin typeface="微软雅黑" panose="020B0503020204020204" pitchFamily="34" charset="-122"/>
                          <a:ea typeface="微软雅黑" panose="020B0503020204020204" pitchFamily="34" charset="-122"/>
                        </a:rPr>
                        <a:t>≤10s/pcs</a:t>
                      </a:r>
                    </a:p>
                    <a:p>
                      <a:r>
                        <a:rPr lang="en-US" altLang="zh-CN" sz="1200" dirty="0">
                          <a:solidFill>
                            <a:srgbClr val="000000"/>
                          </a:solidFill>
                          <a:latin typeface="微软雅黑" panose="020B0503020204020204" pitchFamily="34" charset="-122"/>
                          <a:ea typeface="微软雅黑" panose="020B0503020204020204" pitchFamily="34" charset="-122"/>
                        </a:rPr>
                        <a:t>2.</a:t>
                      </a:r>
                      <a:r>
                        <a:rPr lang="zh-CN" altLang="en-US" sz="1200" dirty="0">
                          <a:solidFill>
                            <a:srgbClr val="000000"/>
                          </a:solidFill>
                          <a:latin typeface="微软雅黑" panose="020B0503020204020204" pitchFamily="34" charset="-122"/>
                          <a:ea typeface="微软雅黑" panose="020B0503020204020204" pitchFamily="34" charset="-122"/>
                        </a:rPr>
                        <a:t>良率≥</a:t>
                      </a:r>
                      <a:r>
                        <a:rPr lang="en-US" altLang="zh-CN" sz="1200" dirty="0">
                          <a:solidFill>
                            <a:srgbClr val="000000"/>
                          </a:solidFill>
                          <a:latin typeface="微软雅黑" panose="020B0503020204020204" pitchFamily="34" charset="-122"/>
                          <a:ea typeface="微软雅黑" panose="020B0503020204020204" pitchFamily="34" charset="-122"/>
                        </a:rPr>
                        <a:t>99.8%</a:t>
                      </a:r>
                    </a:p>
                    <a:p>
                      <a:r>
                        <a:rPr lang="en-US" altLang="zh-CN" sz="1200" dirty="0">
                          <a:solidFill>
                            <a:srgbClr val="000000"/>
                          </a:solidFill>
                          <a:latin typeface="微软雅黑" panose="020B0503020204020204" pitchFamily="34" charset="-122"/>
                          <a:ea typeface="微软雅黑" panose="020B0503020204020204" pitchFamily="34" charset="-122"/>
                        </a:rPr>
                        <a:t>3.</a:t>
                      </a:r>
                      <a:r>
                        <a:rPr lang="zh-CN" altLang="en-US" sz="1200" dirty="0">
                          <a:solidFill>
                            <a:srgbClr val="000000"/>
                          </a:solidFill>
                          <a:latin typeface="微软雅黑" panose="020B0503020204020204" pitchFamily="34" charset="-122"/>
                          <a:ea typeface="微软雅黑" panose="020B0503020204020204" pitchFamily="34" charset="-122"/>
                        </a:rPr>
                        <a:t>重复精度</a:t>
                      </a:r>
                      <a:r>
                        <a:rPr lang="en-US" altLang="zh-CN" sz="1200" dirty="0">
                          <a:solidFill>
                            <a:srgbClr val="000000"/>
                          </a:solidFill>
                          <a:latin typeface="微软雅黑" panose="020B0503020204020204" pitchFamily="34" charset="-122"/>
                          <a:ea typeface="微软雅黑" panose="020B0503020204020204" pitchFamily="34" charset="-122"/>
                        </a:rPr>
                        <a:t>±0.015mm</a:t>
                      </a:r>
                    </a:p>
                    <a:p>
                      <a:r>
                        <a:rPr lang="en-US" altLang="zh-CN" sz="1200" dirty="0">
                          <a:solidFill>
                            <a:srgbClr val="000000"/>
                          </a:solidFill>
                          <a:latin typeface="微软雅黑" panose="020B0503020204020204" pitchFamily="34" charset="-122"/>
                          <a:ea typeface="微软雅黑" panose="020B0503020204020204" pitchFamily="34" charset="-122"/>
                        </a:rPr>
                        <a:t>1. Beat≤10s/pcs</a:t>
                      </a:r>
                    </a:p>
                    <a:p>
                      <a:r>
                        <a:rPr lang="en-US" altLang="zh-CN" sz="1200" dirty="0">
                          <a:solidFill>
                            <a:srgbClr val="000000"/>
                          </a:solidFill>
                          <a:latin typeface="微软雅黑" panose="020B0503020204020204" pitchFamily="34" charset="-122"/>
                          <a:ea typeface="微软雅黑" panose="020B0503020204020204" pitchFamily="34" charset="-122"/>
                        </a:rPr>
                        <a:t>2. Yield rate≥99.8%</a:t>
                      </a:r>
                    </a:p>
                    <a:p>
                      <a:r>
                        <a:rPr lang="en-US" altLang="zh-CN" sz="1200" dirty="0">
                          <a:solidFill>
                            <a:srgbClr val="000000"/>
                          </a:solidFill>
                          <a:latin typeface="微软雅黑" panose="020B0503020204020204" pitchFamily="34" charset="-122"/>
                          <a:ea typeface="微软雅黑" panose="020B0503020204020204" pitchFamily="34" charset="-122"/>
                        </a:rPr>
                        <a:t>3. Repeatability ±0.015mm</a:t>
                      </a:r>
                    </a:p>
                    <a:p>
                      <a:endParaRPr lang="zh-CN" altLang="en-US" sz="1200" dirty="0"/>
                    </a:p>
                  </a:txBody>
                  <a:tcPr/>
                </a:tc>
                <a:tc>
                  <a:txBody>
                    <a:bodyPr/>
                    <a:lstStyle/>
                    <a:p>
                      <a:r>
                        <a:rPr lang="zh-CN" altLang="en-US" sz="1200" dirty="0">
                          <a:latin typeface="微软雅黑" panose="020B0503020204020204" pitchFamily="34" charset="-122"/>
                          <a:ea typeface="微软雅黑" panose="020B0503020204020204" pitchFamily="34" charset="-122"/>
                        </a:rPr>
                        <a:t>功能特色：</a:t>
                      </a:r>
                      <a:endParaRPr lang="en-US" altLang="zh-CN" sz="1200" dirty="0">
                        <a:latin typeface="微软雅黑" panose="020B0503020204020204" pitchFamily="34" charset="-122"/>
                        <a:ea typeface="微软雅黑" panose="020B0503020204020204" pitchFamily="34" charset="-122"/>
                      </a:endParaRPr>
                    </a:p>
                    <a:p>
                      <a:r>
                        <a:rPr lang="en-US" altLang="zh-CN" sz="1200" dirty="0">
                          <a:latin typeface="微软雅黑" panose="020B0503020204020204" pitchFamily="34" charset="-122"/>
                          <a:ea typeface="微软雅黑" panose="020B0503020204020204" pitchFamily="34" charset="-122"/>
                        </a:rPr>
                        <a:t>1.</a:t>
                      </a:r>
                      <a:r>
                        <a:rPr lang="zh-CN" altLang="en-US" sz="1200" dirty="0">
                          <a:latin typeface="微软雅黑" panose="020B0503020204020204" pitchFamily="34" charset="-122"/>
                          <a:ea typeface="微软雅黑" panose="020B0503020204020204" pitchFamily="34" charset="-122"/>
                        </a:rPr>
                        <a:t>节拍</a:t>
                      </a:r>
                      <a:r>
                        <a:rPr lang="en-US" altLang="zh-CN" sz="1200" dirty="0">
                          <a:solidFill>
                            <a:srgbClr val="000000"/>
                          </a:solidFill>
                          <a:latin typeface="微软雅黑" panose="020B0503020204020204" pitchFamily="34" charset="-122"/>
                          <a:ea typeface="微软雅黑" panose="020B0503020204020204" pitchFamily="34" charset="-122"/>
                        </a:rPr>
                        <a:t>≤10s/pcs</a:t>
                      </a:r>
                    </a:p>
                    <a:p>
                      <a:r>
                        <a:rPr lang="en-US" altLang="zh-CN" sz="1200" dirty="0">
                          <a:solidFill>
                            <a:srgbClr val="000000"/>
                          </a:solidFill>
                          <a:latin typeface="微软雅黑" panose="020B0503020204020204" pitchFamily="34" charset="-122"/>
                          <a:ea typeface="微软雅黑" panose="020B0503020204020204" pitchFamily="34" charset="-122"/>
                        </a:rPr>
                        <a:t>2.</a:t>
                      </a:r>
                      <a:r>
                        <a:rPr lang="zh-CN" altLang="en-US" sz="1200" dirty="0">
                          <a:solidFill>
                            <a:srgbClr val="000000"/>
                          </a:solidFill>
                          <a:latin typeface="微软雅黑" panose="020B0503020204020204" pitchFamily="34" charset="-122"/>
                          <a:ea typeface="微软雅黑" panose="020B0503020204020204" pitchFamily="34" charset="-122"/>
                        </a:rPr>
                        <a:t>良率≥</a:t>
                      </a:r>
                      <a:r>
                        <a:rPr lang="en-US" altLang="zh-CN" sz="1200" dirty="0">
                          <a:solidFill>
                            <a:srgbClr val="000000"/>
                          </a:solidFill>
                          <a:latin typeface="微软雅黑" panose="020B0503020204020204" pitchFamily="34" charset="-122"/>
                          <a:ea typeface="微软雅黑" panose="020B0503020204020204" pitchFamily="34" charset="-122"/>
                        </a:rPr>
                        <a:t>99.8%</a:t>
                      </a:r>
                    </a:p>
                    <a:p>
                      <a:r>
                        <a:rPr lang="en-US" altLang="zh-CN" sz="1200" dirty="0">
                          <a:solidFill>
                            <a:srgbClr val="000000"/>
                          </a:solidFill>
                          <a:latin typeface="微软雅黑" panose="020B0503020204020204" pitchFamily="34" charset="-122"/>
                          <a:ea typeface="微软雅黑" panose="020B0503020204020204" pitchFamily="34" charset="-122"/>
                        </a:rPr>
                        <a:t>3.</a:t>
                      </a:r>
                      <a:r>
                        <a:rPr lang="zh-CN" altLang="en-US" sz="1200" dirty="0">
                          <a:solidFill>
                            <a:srgbClr val="000000"/>
                          </a:solidFill>
                          <a:latin typeface="微软雅黑" panose="020B0503020204020204" pitchFamily="34" charset="-122"/>
                          <a:ea typeface="微软雅黑" panose="020B0503020204020204" pitchFamily="34" charset="-122"/>
                        </a:rPr>
                        <a:t>重复精度</a:t>
                      </a:r>
                      <a:r>
                        <a:rPr lang="en-US" altLang="zh-CN" sz="1200" dirty="0">
                          <a:solidFill>
                            <a:srgbClr val="000000"/>
                          </a:solidFill>
                          <a:latin typeface="微软雅黑" panose="020B0503020204020204" pitchFamily="34" charset="-122"/>
                          <a:ea typeface="微软雅黑" panose="020B0503020204020204" pitchFamily="34" charset="-122"/>
                        </a:rPr>
                        <a:t>±0.02mm</a:t>
                      </a:r>
                    </a:p>
                    <a:p>
                      <a:r>
                        <a:rPr lang="en-US" altLang="zh-CN" sz="1200" dirty="0"/>
                        <a:t>1. Beat≤10s/pcs</a:t>
                      </a:r>
                    </a:p>
                    <a:p>
                      <a:r>
                        <a:rPr lang="en-US" altLang="zh-CN" sz="1200" dirty="0"/>
                        <a:t>2. Yield rate≥99.8%</a:t>
                      </a:r>
                    </a:p>
                    <a:p>
                      <a:r>
                        <a:rPr lang="en-US" altLang="zh-CN" sz="1200" dirty="0"/>
                        <a:t>3. Repeatability ±0.02mm</a:t>
                      </a:r>
                      <a:endParaRPr lang="zh-CN" altLang="en-US" sz="1200" dirty="0"/>
                    </a:p>
                  </a:txBody>
                  <a:tcPr/>
                </a:tc>
                <a:extLst>
                  <a:ext uri="{0D108BD9-81ED-4DB2-BD59-A6C34878D82A}">
                    <a16:rowId xmlns:a16="http://schemas.microsoft.com/office/drawing/2014/main" val="1286545933"/>
                  </a:ext>
                </a:extLst>
              </a:tr>
            </a:tbl>
          </a:graphicData>
        </a:graphic>
      </p:graphicFrame>
      <p:pic>
        <p:nvPicPr>
          <p:cNvPr id="16" name="图片 15">
            <a:extLst>
              <a:ext uri="{FF2B5EF4-FFF2-40B4-BE49-F238E27FC236}">
                <a16:creationId xmlns:a16="http://schemas.microsoft.com/office/drawing/2014/main" id="{96532BB0-3F75-49E3-A7A4-618DA4D9774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3313" y="1971249"/>
            <a:ext cx="2182687" cy="2609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图片 10">
            <a:extLst>
              <a:ext uri="{FF2B5EF4-FFF2-40B4-BE49-F238E27FC236}">
                <a16:creationId xmlns:a16="http://schemas.microsoft.com/office/drawing/2014/main" id="{6FEFBEF4-D641-4E5C-812F-80B005ED9A7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362199" y="1971249"/>
            <a:ext cx="2133601" cy="2609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图片 11">
            <a:extLst>
              <a:ext uri="{FF2B5EF4-FFF2-40B4-BE49-F238E27FC236}">
                <a16:creationId xmlns:a16="http://schemas.microsoft.com/office/drawing/2014/main" id="{36AE74A4-A4B2-406D-9674-783DA7064B2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648200" y="1971248"/>
            <a:ext cx="2182686" cy="2609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图片 12">
            <a:extLst>
              <a:ext uri="{FF2B5EF4-FFF2-40B4-BE49-F238E27FC236}">
                <a16:creationId xmlns:a16="http://schemas.microsoft.com/office/drawing/2014/main" id="{3C72308F-AFB1-45FB-9450-7E082C602A2C}"/>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934200" y="1971248"/>
            <a:ext cx="2057400" cy="2609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文本框 16">
            <a:extLst>
              <a:ext uri="{FF2B5EF4-FFF2-40B4-BE49-F238E27FC236}">
                <a16:creationId xmlns:a16="http://schemas.microsoft.com/office/drawing/2014/main" id="{68184DE1-46BE-BEA4-C59D-B2D248839CE3}"/>
              </a:ext>
            </a:extLst>
          </p:cNvPr>
          <p:cNvSpPr txBox="1"/>
          <p:nvPr/>
        </p:nvSpPr>
        <p:spPr>
          <a:xfrm>
            <a:off x="58153" y="104274"/>
            <a:ext cx="6952247" cy="461665"/>
          </a:xfrm>
          <a:prstGeom prst="rect">
            <a:avLst/>
          </a:prstGeom>
          <a:noFill/>
        </p:spPr>
        <p:txBody>
          <a:bodyPr wrap="square" rtlCol="0">
            <a:spAutoFit/>
          </a:bodyPr>
          <a:lstStyle>
            <a:defPPr>
              <a:defRPr lang="zh-CN"/>
            </a:defPPr>
            <a:lvl1pPr>
              <a:defRPr sz="2400" b="1"/>
            </a:lvl1pPr>
          </a:lstStyle>
          <a:p>
            <a:r>
              <a:rPr lang="zh-CN" altLang="en-US" dirty="0">
                <a:latin typeface="黑体" panose="02010609060101010101" pitchFamily="49" charset="-122"/>
                <a:ea typeface="黑体" panose="02010609060101010101" pitchFamily="49" charset="-122"/>
                <a:cs typeface="Arial" panose="020B0604020202020204" pitchFamily="34" charset="0"/>
              </a:rPr>
              <a:t>单台设备介绍 </a:t>
            </a:r>
            <a:r>
              <a:rPr lang="en-US" altLang="zh-CN" dirty="0">
                <a:latin typeface="黑体" panose="02010609060101010101" pitchFamily="49" charset="-122"/>
                <a:ea typeface="黑体" panose="02010609060101010101" pitchFamily="49" charset="-122"/>
                <a:cs typeface="Arial" panose="020B0604020202020204" pitchFamily="34" charset="0"/>
              </a:rPr>
              <a:t>Introduction to single device</a:t>
            </a:r>
            <a:endParaRPr lang="en-CA" altLang="zh-CN" dirty="0">
              <a:latin typeface="黑体" panose="02010609060101010101" pitchFamily="49" charset="-122"/>
              <a:ea typeface="黑体" panose="02010609060101010101" pitchFamily="49" charset="-122"/>
              <a:cs typeface="Arial" panose="020B0604020202020204" pitchFamily="34" charset="0"/>
            </a:endParaRPr>
          </a:p>
        </p:txBody>
      </p:sp>
    </p:spTree>
    <p:extLst>
      <p:ext uri="{BB962C8B-B14F-4D97-AF65-F5344CB8AC3E}">
        <p14:creationId xmlns:p14="http://schemas.microsoft.com/office/powerpoint/2010/main" val="708939008"/>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a:extLst>
              <a:ext uri="{FF2B5EF4-FFF2-40B4-BE49-F238E27FC236}">
                <a16:creationId xmlns:a16="http://schemas.microsoft.com/office/drawing/2014/main" id="{5D689535-DCFC-4F2B-8500-A22CFE6DA521}"/>
              </a:ext>
            </a:extLst>
          </p:cNvPr>
          <p:cNvSpPr txBox="1"/>
          <p:nvPr/>
        </p:nvSpPr>
        <p:spPr>
          <a:xfrm>
            <a:off x="89529" y="750946"/>
            <a:ext cx="6501639" cy="338554"/>
          </a:xfrm>
          <a:prstGeom prst="rect">
            <a:avLst/>
          </a:prstGeom>
          <a:noFill/>
        </p:spPr>
        <p:txBody>
          <a:bodyPr wrap="square">
            <a:spAutoFit/>
          </a:bodyPr>
          <a:lstStyle/>
          <a:p>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FATP </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自动组装线</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智能单机 </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Final Assembling Testing Process</a:t>
            </a:r>
          </a:p>
        </p:txBody>
      </p:sp>
      <p:graphicFrame>
        <p:nvGraphicFramePr>
          <p:cNvPr id="2" name="表格 2">
            <a:extLst>
              <a:ext uri="{FF2B5EF4-FFF2-40B4-BE49-F238E27FC236}">
                <a16:creationId xmlns:a16="http://schemas.microsoft.com/office/drawing/2014/main" id="{5F6B8C0B-1BB3-4F8E-B808-F661E672457E}"/>
              </a:ext>
            </a:extLst>
          </p:cNvPr>
          <p:cNvGraphicFramePr>
            <a:graphicFrameLocks noGrp="1"/>
          </p:cNvGraphicFramePr>
          <p:nvPr>
            <p:extLst>
              <p:ext uri="{D42A27DB-BD31-4B8C-83A1-F6EECF244321}">
                <p14:modId xmlns:p14="http://schemas.microsoft.com/office/powerpoint/2010/main" val="2873764872"/>
              </p:ext>
            </p:extLst>
          </p:nvPr>
        </p:nvGraphicFramePr>
        <p:xfrm>
          <a:off x="80730" y="1089500"/>
          <a:ext cx="8973739" cy="5813262"/>
        </p:xfrm>
        <a:graphic>
          <a:graphicData uri="http://schemas.openxmlformats.org/drawingml/2006/table">
            <a:tbl>
              <a:tblPr firstRow="1" bandRow="1">
                <a:tableStyleId>{5C22544A-7EE6-4342-B048-85BDC9FD1C3A}</a:tableStyleId>
              </a:tblPr>
              <a:tblGrid>
                <a:gridCol w="2107541">
                  <a:extLst>
                    <a:ext uri="{9D8B030D-6E8A-4147-A177-3AD203B41FA5}">
                      <a16:colId xmlns:a16="http://schemas.microsoft.com/office/drawing/2014/main" val="2731179703"/>
                    </a:ext>
                  </a:extLst>
                </a:gridCol>
                <a:gridCol w="2176760">
                  <a:extLst>
                    <a:ext uri="{9D8B030D-6E8A-4147-A177-3AD203B41FA5}">
                      <a16:colId xmlns:a16="http://schemas.microsoft.com/office/drawing/2014/main" val="4061791199"/>
                    </a:ext>
                  </a:extLst>
                </a:gridCol>
                <a:gridCol w="2176760">
                  <a:extLst>
                    <a:ext uri="{9D8B030D-6E8A-4147-A177-3AD203B41FA5}">
                      <a16:colId xmlns:a16="http://schemas.microsoft.com/office/drawing/2014/main" val="3355920542"/>
                    </a:ext>
                  </a:extLst>
                </a:gridCol>
                <a:gridCol w="2512678">
                  <a:extLst>
                    <a:ext uri="{9D8B030D-6E8A-4147-A177-3AD203B41FA5}">
                      <a16:colId xmlns:a16="http://schemas.microsoft.com/office/drawing/2014/main" val="2309162532"/>
                    </a:ext>
                  </a:extLst>
                </a:gridCol>
              </a:tblGrid>
              <a:tr h="650629">
                <a:tc>
                  <a:txBody>
                    <a:bodyPr/>
                    <a:lstStyle/>
                    <a:p>
                      <a:pPr algn="ctr">
                        <a:defRPr/>
                      </a:pPr>
                      <a:r>
                        <a:rPr lang="en-US" altLang="zh-CN" sz="1200" dirty="0">
                          <a:solidFill>
                            <a:schemeClr val="bg1"/>
                          </a:solidFill>
                          <a:latin typeface="微软雅黑" panose="020B0503020204020204" pitchFamily="34" charset="-122"/>
                          <a:ea typeface="微软雅黑" panose="020B0503020204020204" pitchFamily="34" charset="-122"/>
                        </a:rPr>
                        <a:t>AVI</a:t>
                      </a:r>
                      <a:r>
                        <a:rPr lang="zh-CN" altLang="en-US" sz="1200" dirty="0">
                          <a:solidFill>
                            <a:schemeClr val="bg1"/>
                          </a:solidFill>
                          <a:latin typeface="微软雅黑" panose="020B0503020204020204" pitchFamily="34" charset="-122"/>
                          <a:ea typeface="微软雅黑" panose="020B0503020204020204" pitchFamily="34" charset="-122"/>
                        </a:rPr>
                        <a:t>检测机 </a:t>
                      </a:r>
                      <a:endParaRPr lang="en-US" altLang="zh-CN" sz="1200" dirty="0">
                        <a:solidFill>
                          <a:schemeClr val="bg1"/>
                        </a:solidFill>
                        <a:latin typeface="微软雅黑" panose="020B0503020204020204" pitchFamily="34" charset="-122"/>
                        <a:ea typeface="微软雅黑" panose="020B0503020204020204" pitchFamily="34" charset="-122"/>
                      </a:endParaRPr>
                    </a:p>
                    <a:p>
                      <a:pPr algn="ctr">
                        <a:defRPr/>
                      </a:pPr>
                      <a:r>
                        <a:rPr lang="en-US" altLang="zh-CN" sz="1200" dirty="0">
                          <a:solidFill>
                            <a:schemeClr val="bg1"/>
                          </a:solidFill>
                          <a:latin typeface="微软雅黑" panose="020B0503020204020204" pitchFamily="34" charset="-122"/>
                          <a:ea typeface="微软雅黑" panose="020B0503020204020204" pitchFamily="34" charset="-122"/>
                        </a:rPr>
                        <a:t>Automatic Visual Inspection</a:t>
                      </a:r>
                      <a:endParaRPr lang="zh-CN" altLang="en-US" sz="1200" dirty="0">
                        <a:solidFill>
                          <a:schemeClr val="bg1"/>
                        </a:solidFill>
                        <a:latin typeface="微软雅黑" panose="020B0503020204020204" pitchFamily="34" charset="-122"/>
                        <a:ea typeface="微软雅黑" panose="020B0503020204020204" pitchFamily="34" charset="-122"/>
                      </a:endParaRPr>
                    </a:p>
                  </a:txBody>
                  <a:tcPr anchor="ctr"/>
                </a:tc>
                <a:tc>
                  <a:txBody>
                    <a:bodyPr/>
                    <a:lstStyle/>
                    <a:p>
                      <a:pPr algn="ctr">
                        <a:defRPr/>
                      </a:pPr>
                      <a:r>
                        <a:rPr lang="zh-CN" altLang="en-US" sz="1200" dirty="0">
                          <a:solidFill>
                            <a:schemeClr val="bg1"/>
                          </a:solidFill>
                          <a:latin typeface="微软雅黑" panose="020B0503020204020204" pitchFamily="34" charset="-122"/>
                          <a:ea typeface="微软雅黑" panose="020B0503020204020204" pitchFamily="34" charset="-122"/>
                        </a:rPr>
                        <a:t>智能贴标机</a:t>
                      </a:r>
                      <a:endParaRPr lang="en-US" altLang="zh-CN" sz="1200" dirty="0">
                        <a:solidFill>
                          <a:schemeClr val="bg1"/>
                        </a:solidFill>
                        <a:latin typeface="微软雅黑" panose="020B0503020204020204" pitchFamily="34" charset="-122"/>
                        <a:ea typeface="微软雅黑" panose="020B0503020204020204" pitchFamily="34" charset="-122"/>
                      </a:endParaRPr>
                    </a:p>
                    <a:p>
                      <a:pPr algn="ctr">
                        <a:defRPr/>
                      </a:pPr>
                      <a:r>
                        <a:rPr lang="en-US" altLang="zh-CN" sz="1200" dirty="0">
                          <a:solidFill>
                            <a:schemeClr val="bg1"/>
                          </a:solidFill>
                          <a:latin typeface="微软雅黑" panose="020B0503020204020204" pitchFamily="34" charset="-122"/>
                          <a:ea typeface="微软雅黑" panose="020B0503020204020204" pitchFamily="34" charset="-122"/>
                        </a:rPr>
                        <a:t>Labeling Machine</a:t>
                      </a:r>
                      <a:endParaRPr lang="zh-CN" altLang="en-US" sz="1200" dirty="0">
                        <a:solidFill>
                          <a:schemeClr val="bg1"/>
                        </a:solidFill>
                        <a:latin typeface="微软雅黑" panose="020B0503020204020204" pitchFamily="34" charset="-122"/>
                        <a:ea typeface="微软雅黑" panose="020B0503020204020204" pitchFamily="34" charset="-122"/>
                      </a:endParaRPr>
                    </a:p>
                  </a:txBody>
                  <a:tcPr anchor="ctr"/>
                </a:tc>
                <a:tc>
                  <a:txBody>
                    <a:bodyPr/>
                    <a:lstStyle/>
                    <a:p>
                      <a:pPr algn="ctr">
                        <a:spcBef>
                          <a:spcPct val="0"/>
                        </a:spcBef>
                        <a:buClrTx/>
                        <a:buFontTx/>
                        <a:buNone/>
                      </a:pPr>
                      <a:r>
                        <a:rPr lang="zh-CN" altLang="en-US" sz="1200" dirty="0">
                          <a:solidFill>
                            <a:schemeClr val="bg1"/>
                          </a:solidFill>
                          <a:latin typeface="微软雅黑" panose="020B0503020204020204" pitchFamily="34" charset="-122"/>
                          <a:ea typeface="微软雅黑" panose="020B0503020204020204" pitchFamily="34" charset="-122"/>
                        </a:rPr>
                        <a:t>自动螺丝清理机</a:t>
                      </a:r>
                      <a:endParaRPr lang="en-US" altLang="zh-CN" sz="1200" dirty="0">
                        <a:solidFill>
                          <a:schemeClr val="bg1"/>
                        </a:solidFill>
                        <a:latin typeface="微软雅黑" panose="020B0503020204020204" pitchFamily="34" charset="-122"/>
                        <a:ea typeface="微软雅黑" panose="020B0503020204020204" pitchFamily="34" charset="-122"/>
                      </a:endParaRPr>
                    </a:p>
                    <a:p>
                      <a:pPr algn="ctr">
                        <a:spcBef>
                          <a:spcPct val="0"/>
                        </a:spcBef>
                        <a:buClrTx/>
                        <a:buFontTx/>
                        <a:buNone/>
                      </a:pPr>
                      <a:r>
                        <a:rPr lang="en-US" altLang="zh-CN" sz="1200" dirty="0">
                          <a:solidFill>
                            <a:schemeClr val="bg1"/>
                          </a:solidFill>
                          <a:latin typeface="微软雅黑" panose="020B0503020204020204" pitchFamily="34" charset="-122"/>
                          <a:ea typeface="微软雅黑" panose="020B0503020204020204" pitchFamily="34" charset="-122"/>
                        </a:rPr>
                        <a:t>Automatic Screw Cleaning</a:t>
                      </a:r>
                      <a:endParaRPr lang="zh-CN" altLang="en-US" sz="1200" dirty="0">
                        <a:solidFill>
                          <a:schemeClr val="bg1"/>
                        </a:solidFill>
                        <a:latin typeface="微软雅黑" panose="020B0503020204020204" pitchFamily="34" charset="-122"/>
                        <a:ea typeface="微软雅黑" panose="020B0503020204020204" pitchFamily="34" charset="-122"/>
                      </a:endParaRPr>
                    </a:p>
                  </a:txBody>
                  <a:tcPr anchor="ctr"/>
                </a:tc>
                <a:tc>
                  <a:txBody>
                    <a:bodyPr/>
                    <a:lstStyle/>
                    <a:p>
                      <a:pPr algn="ctr">
                        <a:defRPr/>
                      </a:pPr>
                      <a:r>
                        <a:rPr lang="zh-CN" altLang="en-US" sz="1200" dirty="0">
                          <a:latin typeface="微软雅黑" pitchFamily="34" charset="-122"/>
                          <a:ea typeface="微软雅黑" pitchFamily="34" charset="-122"/>
                        </a:rPr>
                        <a:t>液态无基保护膜覆膜机</a:t>
                      </a:r>
                      <a:endParaRPr lang="en-US" altLang="zh-CN" sz="1200" dirty="0">
                        <a:latin typeface="微软雅黑" pitchFamily="34" charset="-122"/>
                        <a:ea typeface="微软雅黑" pitchFamily="34" charset="-122"/>
                      </a:endParaRPr>
                    </a:p>
                    <a:p>
                      <a:pPr algn="ctr">
                        <a:defRPr/>
                      </a:pPr>
                      <a:r>
                        <a:rPr lang="en-US" altLang="zh-CN" sz="1200" dirty="0">
                          <a:solidFill>
                            <a:schemeClr val="bg1"/>
                          </a:solidFill>
                          <a:latin typeface="微软雅黑" panose="020B0503020204020204" pitchFamily="34" charset="-122"/>
                          <a:ea typeface="微软雅黑" panose="020B0503020204020204" pitchFamily="34" charset="-122"/>
                        </a:rPr>
                        <a:t>Liquid base-free protective film</a:t>
                      </a:r>
                    </a:p>
                    <a:p>
                      <a:pPr algn="ctr">
                        <a:defRPr/>
                      </a:pPr>
                      <a:r>
                        <a:rPr lang="en-US" altLang="zh-CN" sz="1200" dirty="0">
                          <a:solidFill>
                            <a:schemeClr val="bg1"/>
                          </a:solidFill>
                          <a:latin typeface="微软雅黑" panose="020B0503020204020204" pitchFamily="34" charset="-122"/>
                          <a:ea typeface="微软雅黑" panose="020B0503020204020204" pitchFamily="34" charset="-122"/>
                        </a:rPr>
                        <a:t>Laminating machine</a:t>
                      </a:r>
                      <a:endParaRPr lang="zh-CN" altLang="en-US" sz="1200" dirty="0">
                        <a:solidFill>
                          <a:schemeClr val="bg1"/>
                        </a:solidFill>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1567991251"/>
                  </a:ext>
                </a:extLst>
              </a:tr>
              <a:tr h="2521422">
                <a:tc>
                  <a:txBody>
                    <a:bodyPr/>
                    <a:lstStyle/>
                    <a:p>
                      <a:endParaRPr lang="zh-CN" altLang="en-US" dirty="0"/>
                    </a:p>
                  </a:txBody>
                  <a:tcPr anchor="ctr"/>
                </a:tc>
                <a:tc>
                  <a:txBody>
                    <a:bodyPr/>
                    <a:lstStyle/>
                    <a:p>
                      <a:endParaRPr lang="zh-CN" altLang="en-US" dirty="0"/>
                    </a:p>
                  </a:txBody>
                  <a:tcPr anchor="ctr"/>
                </a:tc>
                <a:tc>
                  <a:txBody>
                    <a:bodyPr/>
                    <a:lstStyle/>
                    <a:p>
                      <a:endParaRPr lang="zh-CN" altLang="en-US" dirty="0"/>
                    </a:p>
                  </a:txBody>
                  <a:tcPr anchor="ctr"/>
                </a:tc>
                <a:tc>
                  <a:txBody>
                    <a:bodyPr/>
                    <a:lstStyle/>
                    <a:p>
                      <a:endParaRPr lang="zh-CN" altLang="en-US" dirty="0"/>
                    </a:p>
                  </a:txBody>
                  <a:tcPr anchor="ctr"/>
                </a:tc>
                <a:extLst>
                  <a:ext uri="{0D108BD9-81ED-4DB2-BD59-A6C34878D82A}">
                    <a16:rowId xmlns:a16="http://schemas.microsoft.com/office/drawing/2014/main" val="899093346"/>
                  </a:ext>
                </a:extLst>
              </a:tr>
              <a:tr h="1910648">
                <a:tc>
                  <a:txBody>
                    <a:bodyPr/>
                    <a:lstStyle/>
                    <a:p>
                      <a:r>
                        <a:rPr lang="zh-CN" altLang="en-US" sz="1200" dirty="0">
                          <a:latin typeface="微软雅黑" panose="020B0503020204020204" pitchFamily="34" charset="-122"/>
                          <a:ea typeface="微软雅黑" panose="020B0503020204020204" pitchFamily="34" charset="-122"/>
                        </a:rPr>
                        <a:t>功能特色：</a:t>
                      </a:r>
                      <a:endParaRPr lang="en-US" altLang="zh-CN" sz="1200" dirty="0">
                        <a:latin typeface="微软雅黑" panose="020B0503020204020204" pitchFamily="34" charset="-122"/>
                        <a:ea typeface="微软雅黑" panose="020B0503020204020204" pitchFamily="34" charset="-122"/>
                      </a:endParaRPr>
                    </a:p>
                    <a:p>
                      <a:r>
                        <a:rPr lang="en-US" altLang="zh-CN" sz="1200" dirty="0">
                          <a:latin typeface="微软雅黑" panose="020B0503020204020204" pitchFamily="34" charset="-122"/>
                          <a:ea typeface="微软雅黑" panose="020B0503020204020204" pitchFamily="34" charset="-122"/>
                        </a:rPr>
                        <a:t>1.</a:t>
                      </a:r>
                      <a:r>
                        <a:rPr lang="zh-CN" altLang="en-US" sz="1200" dirty="0">
                          <a:latin typeface="微软雅黑" panose="020B0503020204020204" pitchFamily="34" charset="-122"/>
                          <a:ea typeface="微软雅黑" panose="020B0503020204020204" pitchFamily="34" charset="-122"/>
                        </a:rPr>
                        <a:t>节拍</a:t>
                      </a:r>
                      <a:r>
                        <a:rPr lang="en-US" altLang="zh-CN" sz="1200" dirty="0">
                          <a:solidFill>
                            <a:srgbClr val="000000"/>
                          </a:solidFill>
                          <a:latin typeface="微软雅黑" panose="020B0503020204020204" pitchFamily="34" charset="-122"/>
                          <a:ea typeface="微软雅黑" panose="020B0503020204020204" pitchFamily="34" charset="-122"/>
                        </a:rPr>
                        <a:t>≤10s/pcs</a:t>
                      </a:r>
                    </a:p>
                    <a:p>
                      <a:r>
                        <a:rPr lang="en-US" altLang="zh-CN" sz="1200" dirty="0">
                          <a:solidFill>
                            <a:srgbClr val="000000"/>
                          </a:solidFill>
                          <a:latin typeface="微软雅黑" panose="020B0503020204020204" pitchFamily="34" charset="-122"/>
                          <a:ea typeface="微软雅黑" panose="020B0503020204020204" pitchFamily="34" charset="-122"/>
                        </a:rPr>
                        <a:t>2.</a:t>
                      </a:r>
                      <a:r>
                        <a:rPr lang="zh-CN" altLang="en-US" sz="1200" dirty="0">
                          <a:solidFill>
                            <a:srgbClr val="000000"/>
                          </a:solidFill>
                          <a:latin typeface="微软雅黑" panose="020B0503020204020204" pitchFamily="34" charset="-122"/>
                          <a:ea typeface="微软雅黑" panose="020B0503020204020204" pitchFamily="34" charset="-122"/>
                        </a:rPr>
                        <a:t>良率≥</a:t>
                      </a:r>
                      <a:r>
                        <a:rPr lang="en-US" altLang="zh-CN" sz="1200" dirty="0">
                          <a:solidFill>
                            <a:srgbClr val="000000"/>
                          </a:solidFill>
                          <a:latin typeface="微软雅黑" panose="020B0503020204020204" pitchFamily="34" charset="-122"/>
                          <a:ea typeface="微软雅黑" panose="020B0503020204020204" pitchFamily="34" charset="-122"/>
                        </a:rPr>
                        <a:t>99.8%</a:t>
                      </a:r>
                    </a:p>
                    <a:p>
                      <a:r>
                        <a:rPr lang="en-US" altLang="zh-CN" sz="1200" dirty="0">
                          <a:solidFill>
                            <a:srgbClr val="000000"/>
                          </a:solidFill>
                          <a:latin typeface="微软雅黑" panose="020B0503020204020204" pitchFamily="34" charset="-122"/>
                          <a:ea typeface="微软雅黑" panose="020B0503020204020204" pitchFamily="34" charset="-122"/>
                        </a:rPr>
                        <a:t>3.</a:t>
                      </a:r>
                      <a:r>
                        <a:rPr lang="zh-CN" altLang="en-US" sz="1200" dirty="0">
                          <a:solidFill>
                            <a:srgbClr val="000000"/>
                          </a:solidFill>
                          <a:latin typeface="微软雅黑" panose="020B0503020204020204" pitchFamily="34" charset="-122"/>
                          <a:ea typeface="微软雅黑" panose="020B0503020204020204" pitchFamily="34" charset="-122"/>
                        </a:rPr>
                        <a:t>适应不同尺寸机型</a:t>
                      </a:r>
                      <a:endParaRPr lang="en-US" altLang="zh-CN" sz="1200" dirty="0">
                        <a:solidFill>
                          <a:srgbClr val="000000"/>
                        </a:solidFill>
                        <a:latin typeface="微软雅黑" panose="020B0503020204020204" pitchFamily="34" charset="-122"/>
                        <a:ea typeface="微软雅黑" panose="020B0503020204020204" pitchFamily="34" charset="-122"/>
                      </a:endParaRPr>
                    </a:p>
                    <a:p>
                      <a:r>
                        <a:rPr lang="en-US" altLang="zh-CN" sz="1200" dirty="0">
                          <a:solidFill>
                            <a:srgbClr val="000000"/>
                          </a:solidFill>
                          <a:latin typeface="微软雅黑" panose="020B0503020204020204" pitchFamily="34" charset="-122"/>
                          <a:ea typeface="微软雅黑" panose="020B0503020204020204" pitchFamily="34" charset="-122"/>
                        </a:rPr>
                        <a:t>  </a:t>
                      </a:r>
                      <a:r>
                        <a:rPr lang="zh-CN" altLang="en-US" sz="1200" dirty="0">
                          <a:solidFill>
                            <a:srgbClr val="000000"/>
                          </a:solidFill>
                          <a:latin typeface="微软雅黑" panose="020B0503020204020204" pitchFamily="34" charset="-122"/>
                          <a:ea typeface="微软雅黑" panose="020B0503020204020204" pitchFamily="34" charset="-122"/>
                        </a:rPr>
                        <a:t>及检测点位的抓取</a:t>
                      </a:r>
                      <a:endParaRPr lang="en-US" altLang="zh-CN" sz="1200" dirty="0">
                        <a:solidFill>
                          <a:srgbClr val="000000"/>
                        </a:solidFill>
                        <a:latin typeface="微软雅黑" panose="020B0503020204020204" pitchFamily="34" charset="-122"/>
                        <a:ea typeface="微软雅黑" panose="020B0503020204020204" pitchFamily="34" charset="-122"/>
                      </a:endParaRPr>
                    </a:p>
                    <a:p>
                      <a:r>
                        <a:rPr lang="en-US" altLang="zh-CN" sz="1200" dirty="0">
                          <a:solidFill>
                            <a:srgbClr val="000000"/>
                          </a:solidFill>
                          <a:latin typeface="微软雅黑" panose="020B0503020204020204" pitchFamily="34" charset="-122"/>
                          <a:ea typeface="微软雅黑" panose="020B0503020204020204" pitchFamily="34" charset="-122"/>
                        </a:rPr>
                        <a:t>1. Beat≤10s/pcs</a:t>
                      </a:r>
                    </a:p>
                    <a:p>
                      <a:r>
                        <a:rPr lang="en-US" altLang="zh-CN" sz="1200" dirty="0">
                          <a:solidFill>
                            <a:srgbClr val="000000"/>
                          </a:solidFill>
                          <a:latin typeface="微软雅黑" panose="020B0503020204020204" pitchFamily="34" charset="-122"/>
                          <a:ea typeface="微软雅黑" panose="020B0503020204020204" pitchFamily="34" charset="-122"/>
                        </a:rPr>
                        <a:t>2. Yield rate≥99.8%</a:t>
                      </a:r>
                    </a:p>
                    <a:p>
                      <a:r>
                        <a:rPr lang="en-US" altLang="zh-CN" sz="1200" dirty="0">
                          <a:solidFill>
                            <a:srgbClr val="000000"/>
                          </a:solidFill>
                          <a:latin typeface="微软雅黑" panose="020B0503020204020204" pitchFamily="34" charset="-122"/>
                          <a:ea typeface="微软雅黑" panose="020B0503020204020204" pitchFamily="34" charset="-122"/>
                        </a:rPr>
                        <a:t>3. Adapt to different size models and the grabbing of detection points</a:t>
                      </a:r>
                    </a:p>
                  </a:txBody>
                  <a:tcPr/>
                </a:tc>
                <a:tc>
                  <a:txBody>
                    <a:bodyPr/>
                    <a:lstStyle/>
                    <a:p>
                      <a:r>
                        <a:rPr lang="zh-CN" altLang="en-US" sz="1200" dirty="0">
                          <a:latin typeface="微软雅黑" panose="020B0503020204020204" pitchFamily="34" charset="-122"/>
                          <a:ea typeface="微软雅黑" panose="020B0503020204020204" pitchFamily="34" charset="-122"/>
                        </a:rPr>
                        <a:t>功能特色：</a:t>
                      </a:r>
                      <a:endParaRPr lang="en-US" altLang="zh-CN" sz="1200" dirty="0">
                        <a:latin typeface="微软雅黑" panose="020B0503020204020204" pitchFamily="34" charset="-122"/>
                        <a:ea typeface="微软雅黑" panose="020B0503020204020204" pitchFamily="34" charset="-122"/>
                      </a:endParaRPr>
                    </a:p>
                    <a:p>
                      <a:r>
                        <a:rPr lang="en-US" altLang="zh-CN" sz="1200" dirty="0">
                          <a:latin typeface="微软雅黑" panose="020B0503020204020204" pitchFamily="34" charset="-122"/>
                          <a:ea typeface="微软雅黑" panose="020B0503020204020204" pitchFamily="34" charset="-122"/>
                        </a:rPr>
                        <a:t>1.</a:t>
                      </a:r>
                      <a:r>
                        <a:rPr lang="zh-CN" altLang="en-US" sz="1200" dirty="0">
                          <a:latin typeface="微软雅黑" panose="020B0503020204020204" pitchFamily="34" charset="-122"/>
                          <a:ea typeface="微软雅黑" panose="020B0503020204020204" pitchFamily="34" charset="-122"/>
                        </a:rPr>
                        <a:t>节拍</a:t>
                      </a:r>
                      <a:r>
                        <a:rPr lang="en-US" altLang="zh-CN" sz="1200" dirty="0">
                          <a:solidFill>
                            <a:srgbClr val="000000"/>
                          </a:solidFill>
                          <a:latin typeface="微软雅黑" panose="020B0503020204020204" pitchFamily="34" charset="-122"/>
                          <a:ea typeface="微软雅黑" panose="020B0503020204020204" pitchFamily="34" charset="-122"/>
                        </a:rPr>
                        <a:t>≤10s/pcs</a:t>
                      </a:r>
                    </a:p>
                    <a:p>
                      <a:r>
                        <a:rPr lang="en-US" altLang="zh-CN" sz="1200" dirty="0">
                          <a:solidFill>
                            <a:srgbClr val="000000"/>
                          </a:solidFill>
                          <a:latin typeface="微软雅黑" panose="020B0503020204020204" pitchFamily="34" charset="-122"/>
                          <a:ea typeface="微软雅黑" panose="020B0503020204020204" pitchFamily="34" charset="-122"/>
                        </a:rPr>
                        <a:t>2.</a:t>
                      </a:r>
                      <a:r>
                        <a:rPr lang="zh-CN" altLang="en-US" sz="1200" dirty="0">
                          <a:solidFill>
                            <a:srgbClr val="000000"/>
                          </a:solidFill>
                          <a:latin typeface="微软雅黑" panose="020B0503020204020204" pitchFamily="34" charset="-122"/>
                          <a:ea typeface="微软雅黑" panose="020B0503020204020204" pitchFamily="34" charset="-122"/>
                        </a:rPr>
                        <a:t>良率≥</a:t>
                      </a:r>
                      <a:r>
                        <a:rPr lang="en-US" altLang="zh-CN" sz="1200" dirty="0">
                          <a:solidFill>
                            <a:srgbClr val="000000"/>
                          </a:solidFill>
                          <a:latin typeface="微软雅黑" panose="020B0503020204020204" pitchFamily="34" charset="-122"/>
                          <a:ea typeface="微软雅黑" panose="020B0503020204020204" pitchFamily="34" charset="-122"/>
                        </a:rPr>
                        <a:t>99.9%</a:t>
                      </a:r>
                    </a:p>
                    <a:p>
                      <a:r>
                        <a:rPr lang="en-US" altLang="zh-CN" sz="1200" dirty="0">
                          <a:solidFill>
                            <a:srgbClr val="000000"/>
                          </a:solidFill>
                          <a:latin typeface="微软雅黑" panose="020B0503020204020204" pitchFamily="34" charset="-122"/>
                          <a:ea typeface="微软雅黑" panose="020B0503020204020204" pitchFamily="34" charset="-122"/>
                        </a:rPr>
                        <a:t>3.</a:t>
                      </a:r>
                      <a:r>
                        <a:rPr lang="zh-CN" altLang="en-US" sz="1200" dirty="0">
                          <a:solidFill>
                            <a:srgbClr val="000000"/>
                          </a:solidFill>
                          <a:latin typeface="微软雅黑" panose="020B0503020204020204" pitchFamily="34" charset="-122"/>
                          <a:ea typeface="微软雅黑" panose="020B0503020204020204" pitchFamily="34" charset="-122"/>
                        </a:rPr>
                        <a:t>机械手臂循环时间</a:t>
                      </a:r>
                      <a:endParaRPr lang="en-US" altLang="zh-CN" sz="1200" dirty="0">
                        <a:solidFill>
                          <a:srgbClr val="000000"/>
                        </a:solidFill>
                        <a:latin typeface="微软雅黑" panose="020B0503020204020204" pitchFamily="34" charset="-122"/>
                        <a:ea typeface="微软雅黑" panose="020B0503020204020204" pitchFamily="34" charset="-122"/>
                      </a:endParaRPr>
                    </a:p>
                    <a:p>
                      <a:r>
                        <a:rPr lang="en-US" altLang="zh-CN" sz="1200" dirty="0">
                          <a:solidFill>
                            <a:srgbClr val="000000"/>
                          </a:solidFill>
                          <a:latin typeface="微软雅黑" panose="020B0503020204020204" pitchFamily="34" charset="-122"/>
                          <a:ea typeface="微软雅黑" panose="020B0503020204020204" pitchFamily="34" charset="-122"/>
                        </a:rPr>
                        <a:t>  0.29S</a:t>
                      </a:r>
                      <a:r>
                        <a:rPr lang="zh-CN" altLang="en-US" sz="1200" dirty="0">
                          <a:solidFill>
                            <a:srgbClr val="000000"/>
                          </a:solidFill>
                          <a:latin typeface="微软雅黑" panose="020B0503020204020204" pitchFamily="34" charset="-122"/>
                          <a:ea typeface="微软雅黑" panose="020B0503020204020204" pitchFamily="34" charset="-122"/>
                        </a:rPr>
                        <a:t>，运行速度较</a:t>
                      </a:r>
                      <a:endParaRPr lang="en-US" altLang="zh-CN" sz="1200" dirty="0">
                        <a:solidFill>
                          <a:srgbClr val="000000"/>
                        </a:solidFill>
                        <a:latin typeface="微软雅黑" panose="020B0503020204020204" pitchFamily="34" charset="-122"/>
                        <a:ea typeface="微软雅黑" panose="020B0503020204020204" pitchFamily="34" charset="-122"/>
                      </a:endParaRPr>
                    </a:p>
                    <a:p>
                      <a:r>
                        <a:rPr lang="en-US" altLang="zh-CN" sz="1200" dirty="0">
                          <a:solidFill>
                            <a:srgbClr val="000000"/>
                          </a:solidFill>
                          <a:latin typeface="微软雅黑" panose="020B0503020204020204" pitchFamily="34" charset="-122"/>
                          <a:ea typeface="微软雅黑" panose="020B0503020204020204" pitchFamily="34" charset="-122"/>
                        </a:rPr>
                        <a:t>  </a:t>
                      </a:r>
                      <a:r>
                        <a:rPr lang="zh-CN" altLang="en-US" sz="1200" dirty="0">
                          <a:solidFill>
                            <a:srgbClr val="000000"/>
                          </a:solidFill>
                          <a:latin typeface="微软雅黑" panose="020B0503020204020204" pitchFamily="34" charset="-122"/>
                          <a:ea typeface="微软雅黑" panose="020B0503020204020204" pitchFamily="34" charset="-122"/>
                        </a:rPr>
                        <a:t>同类产品提高   </a:t>
                      </a:r>
                      <a:endParaRPr lang="en-US" altLang="zh-CN" sz="1200" dirty="0">
                        <a:solidFill>
                          <a:srgbClr val="000000"/>
                        </a:solidFill>
                        <a:latin typeface="微软雅黑" panose="020B0503020204020204" pitchFamily="34" charset="-122"/>
                        <a:ea typeface="微软雅黑" panose="020B0503020204020204" pitchFamily="34" charset="-122"/>
                      </a:endParaRPr>
                    </a:p>
                    <a:p>
                      <a:r>
                        <a:rPr lang="en-US" altLang="zh-CN" sz="1200" dirty="0">
                          <a:solidFill>
                            <a:srgbClr val="000000"/>
                          </a:solidFill>
                          <a:latin typeface="微软雅黑" panose="020B0503020204020204" pitchFamily="34" charset="-122"/>
                          <a:ea typeface="微软雅黑" panose="020B0503020204020204" pitchFamily="34" charset="-122"/>
                        </a:rPr>
                        <a:t>  20~30%</a:t>
                      </a:r>
                    </a:p>
                    <a:p>
                      <a:r>
                        <a:rPr lang="en-US" altLang="zh-CN" sz="1200" dirty="0"/>
                        <a:t>1. Beat≤10s/pcs</a:t>
                      </a:r>
                    </a:p>
                    <a:p>
                      <a:r>
                        <a:rPr lang="en-US" altLang="zh-CN" sz="1200" dirty="0"/>
                        <a:t>2. Yield rate≥99.9%</a:t>
                      </a:r>
                    </a:p>
                    <a:p>
                      <a:r>
                        <a:rPr lang="en-US" altLang="zh-CN" sz="1200" dirty="0"/>
                        <a:t>3. Robotic arm cycle time</a:t>
                      </a:r>
                    </a:p>
                    <a:p>
                      <a:r>
                        <a:rPr lang="en-US" altLang="zh-CN" sz="1200" dirty="0"/>
                        <a:t>   0.29S, running faster</a:t>
                      </a:r>
                    </a:p>
                    <a:p>
                      <a:r>
                        <a:rPr lang="en-US" altLang="zh-CN" sz="1200" dirty="0"/>
                        <a:t>   Similar products improve</a:t>
                      </a:r>
                    </a:p>
                    <a:p>
                      <a:r>
                        <a:rPr lang="en-US" altLang="zh-CN" sz="1200" dirty="0"/>
                        <a:t>   20~30%</a:t>
                      </a:r>
                      <a:endParaRPr lang="zh-CN" altLang="en-US" sz="1200" dirty="0"/>
                    </a:p>
                  </a:txBody>
                  <a:tcPr/>
                </a:tc>
                <a:tc>
                  <a:txBody>
                    <a:bodyPr/>
                    <a:lstStyle/>
                    <a:p>
                      <a:r>
                        <a:rPr lang="zh-CN" altLang="en-US" sz="1200" dirty="0">
                          <a:latin typeface="微软雅黑" panose="020B0503020204020204" pitchFamily="34" charset="-122"/>
                          <a:ea typeface="微软雅黑" panose="020B0503020204020204" pitchFamily="34" charset="-122"/>
                        </a:rPr>
                        <a:t>功能特色：</a:t>
                      </a:r>
                      <a:endParaRPr lang="en-US" altLang="zh-CN" sz="1200" dirty="0">
                        <a:latin typeface="微软雅黑" panose="020B0503020204020204" pitchFamily="34" charset="-122"/>
                        <a:ea typeface="微软雅黑" panose="020B0503020204020204" pitchFamily="34" charset="-122"/>
                      </a:endParaRPr>
                    </a:p>
                    <a:p>
                      <a:r>
                        <a:rPr lang="en-US" altLang="zh-CN" sz="1200" dirty="0">
                          <a:latin typeface="微软雅黑" panose="020B0503020204020204" pitchFamily="34" charset="-122"/>
                          <a:ea typeface="微软雅黑" panose="020B0503020204020204" pitchFamily="34" charset="-122"/>
                        </a:rPr>
                        <a:t>1.</a:t>
                      </a:r>
                      <a:r>
                        <a:rPr lang="zh-CN" altLang="en-US" sz="1200" dirty="0">
                          <a:latin typeface="微软雅黑" panose="020B0503020204020204" pitchFamily="34" charset="-122"/>
                          <a:ea typeface="微软雅黑" panose="020B0503020204020204" pitchFamily="34" charset="-122"/>
                        </a:rPr>
                        <a:t>节拍</a:t>
                      </a:r>
                      <a:r>
                        <a:rPr lang="en-US" altLang="zh-CN" sz="1200" dirty="0">
                          <a:solidFill>
                            <a:srgbClr val="000000"/>
                          </a:solidFill>
                          <a:latin typeface="微软雅黑" panose="020B0503020204020204" pitchFamily="34" charset="-122"/>
                          <a:ea typeface="微软雅黑" panose="020B0503020204020204" pitchFamily="34" charset="-122"/>
                        </a:rPr>
                        <a:t>≤10s/pcs</a:t>
                      </a:r>
                    </a:p>
                    <a:p>
                      <a:r>
                        <a:rPr lang="en-US" altLang="zh-CN" sz="1200" dirty="0">
                          <a:solidFill>
                            <a:srgbClr val="000000"/>
                          </a:solidFill>
                          <a:latin typeface="微软雅黑" panose="020B0503020204020204" pitchFamily="34" charset="-122"/>
                          <a:ea typeface="微软雅黑" panose="020B0503020204020204" pitchFamily="34" charset="-122"/>
                        </a:rPr>
                        <a:t>2.</a:t>
                      </a:r>
                      <a:r>
                        <a:rPr lang="zh-CN" altLang="en-US" sz="1200" dirty="0">
                          <a:solidFill>
                            <a:srgbClr val="000000"/>
                          </a:solidFill>
                          <a:latin typeface="微软雅黑" panose="020B0503020204020204" pitchFamily="34" charset="-122"/>
                          <a:ea typeface="微软雅黑" panose="020B0503020204020204" pitchFamily="34" charset="-122"/>
                        </a:rPr>
                        <a:t>良率≥</a:t>
                      </a:r>
                      <a:r>
                        <a:rPr lang="en-US" altLang="zh-CN" sz="1200" dirty="0">
                          <a:solidFill>
                            <a:srgbClr val="000000"/>
                          </a:solidFill>
                          <a:latin typeface="微软雅黑" panose="020B0503020204020204" pitchFamily="34" charset="-122"/>
                          <a:ea typeface="微软雅黑" panose="020B0503020204020204" pitchFamily="34" charset="-122"/>
                        </a:rPr>
                        <a:t>100%</a:t>
                      </a:r>
                    </a:p>
                    <a:p>
                      <a:r>
                        <a:rPr lang="en-US" altLang="zh-CN" sz="1200" dirty="0">
                          <a:solidFill>
                            <a:srgbClr val="000000"/>
                          </a:solidFill>
                          <a:latin typeface="微软雅黑" panose="020B0503020204020204" pitchFamily="34" charset="-122"/>
                          <a:ea typeface="微软雅黑" panose="020B0503020204020204" pitchFamily="34" charset="-122"/>
                        </a:rPr>
                        <a:t>3.</a:t>
                      </a:r>
                      <a:r>
                        <a:rPr lang="zh-CN" altLang="en-US" sz="1200" dirty="0">
                          <a:solidFill>
                            <a:srgbClr val="000000"/>
                          </a:solidFill>
                          <a:latin typeface="微软雅黑" panose="020B0503020204020204" pitchFamily="34" charset="-122"/>
                          <a:ea typeface="微软雅黑" panose="020B0503020204020204" pitchFamily="34" charset="-122"/>
                        </a:rPr>
                        <a:t>精度</a:t>
                      </a:r>
                      <a:r>
                        <a:rPr lang="en-US" altLang="zh-CN" sz="1200" dirty="0">
                          <a:solidFill>
                            <a:srgbClr val="000000"/>
                          </a:solidFill>
                          <a:latin typeface="微软雅黑" panose="020B0503020204020204" pitchFamily="34" charset="-122"/>
                          <a:ea typeface="微软雅黑" panose="020B0503020204020204" pitchFamily="34" charset="-122"/>
                        </a:rPr>
                        <a:t>±0.02mm</a:t>
                      </a:r>
                    </a:p>
                    <a:p>
                      <a:r>
                        <a:rPr lang="en-US" altLang="zh-CN" sz="1200" dirty="0"/>
                        <a:t>1. Beat≤10s/pcs</a:t>
                      </a:r>
                    </a:p>
                    <a:p>
                      <a:r>
                        <a:rPr lang="en-US" altLang="zh-CN" sz="1200" dirty="0"/>
                        <a:t>2. Yield rate≥100%</a:t>
                      </a:r>
                    </a:p>
                    <a:p>
                      <a:r>
                        <a:rPr lang="en-US" altLang="zh-CN" sz="1200" dirty="0"/>
                        <a:t>3. Accuracy ±0.02mm</a:t>
                      </a:r>
                      <a:endParaRPr lang="zh-CN" altLang="en-US" sz="1200" dirty="0"/>
                    </a:p>
                  </a:txBody>
                  <a:tcPr/>
                </a:tc>
                <a:tc>
                  <a:txBody>
                    <a:bodyPr/>
                    <a:lstStyle/>
                    <a:p>
                      <a:r>
                        <a:rPr lang="zh-CN" altLang="en-US" sz="1200" dirty="0">
                          <a:latin typeface="微软雅黑" panose="020B0503020204020204" pitchFamily="34" charset="-122"/>
                          <a:ea typeface="微软雅黑" panose="020B0503020204020204" pitchFamily="34" charset="-122"/>
                        </a:rPr>
                        <a:t>功能特色：</a:t>
                      </a:r>
                      <a:endParaRPr lang="en-US" altLang="zh-CN" sz="1200" dirty="0">
                        <a:latin typeface="微软雅黑" panose="020B0503020204020204" pitchFamily="34" charset="-122"/>
                        <a:ea typeface="微软雅黑" panose="020B0503020204020204" pitchFamily="34" charset="-122"/>
                      </a:endParaRPr>
                    </a:p>
                    <a:p>
                      <a:r>
                        <a:rPr lang="en-US" altLang="zh-CN" sz="1200" dirty="0">
                          <a:latin typeface="微软雅黑" panose="020B0503020204020204" pitchFamily="34" charset="-122"/>
                          <a:ea typeface="微软雅黑" panose="020B0503020204020204" pitchFamily="34" charset="-122"/>
                        </a:rPr>
                        <a:t>1.</a:t>
                      </a:r>
                      <a:r>
                        <a:rPr lang="zh-CN" altLang="en-US" sz="1200" dirty="0">
                          <a:latin typeface="微软雅黑" panose="020B0503020204020204" pitchFamily="34" charset="-122"/>
                          <a:ea typeface="微软雅黑" panose="020B0503020204020204" pitchFamily="34" charset="-122"/>
                        </a:rPr>
                        <a:t>节拍</a:t>
                      </a:r>
                      <a:r>
                        <a:rPr lang="en-US" altLang="zh-CN" sz="1200" dirty="0">
                          <a:solidFill>
                            <a:srgbClr val="000000"/>
                          </a:solidFill>
                          <a:latin typeface="微软雅黑" panose="020B0503020204020204" pitchFamily="34" charset="-122"/>
                          <a:ea typeface="微软雅黑" panose="020B0503020204020204" pitchFamily="34" charset="-122"/>
                        </a:rPr>
                        <a:t>≤10s/pcs</a:t>
                      </a:r>
                    </a:p>
                    <a:p>
                      <a:r>
                        <a:rPr lang="en-US" altLang="zh-CN" sz="1200" dirty="0">
                          <a:solidFill>
                            <a:srgbClr val="000000"/>
                          </a:solidFill>
                          <a:latin typeface="微软雅黑" panose="020B0503020204020204" pitchFamily="34" charset="-122"/>
                          <a:ea typeface="微软雅黑" panose="020B0503020204020204" pitchFamily="34" charset="-122"/>
                        </a:rPr>
                        <a:t>2.</a:t>
                      </a:r>
                      <a:r>
                        <a:rPr lang="zh-CN" altLang="en-US" sz="1200" dirty="0">
                          <a:solidFill>
                            <a:srgbClr val="000000"/>
                          </a:solidFill>
                          <a:latin typeface="微软雅黑" panose="020B0503020204020204" pitchFamily="34" charset="-122"/>
                          <a:ea typeface="微软雅黑" panose="020B0503020204020204" pitchFamily="34" charset="-122"/>
                        </a:rPr>
                        <a:t>良率≥</a:t>
                      </a:r>
                      <a:r>
                        <a:rPr lang="en-US" altLang="zh-CN" sz="1200" dirty="0">
                          <a:solidFill>
                            <a:srgbClr val="000000"/>
                          </a:solidFill>
                          <a:latin typeface="微软雅黑" panose="020B0503020204020204" pitchFamily="34" charset="-122"/>
                          <a:ea typeface="微软雅黑" panose="020B0503020204020204" pitchFamily="34" charset="-122"/>
                        </a:rPr>
                        <a:t>99.5%</a:t>
                      </a:r>
                    </a:p>
                    <a:p>
                      <a:r>
                        <a:rPr lang="en-US" altLang="zh-CN" sz="1200" dirty="0">
                          <a:solidFill>
                            <a:srgbClr val="000000"/>
                          </a:solidFill>
                          <a:latin typeface="微软雅黑" panose="020B0503020204020204" pitchFamily="34" charset="-122"/>
                          <a:ea typeface="微软雅黑" panose="020B0503020204020204" pitchFamily="34" charset="-122"/>
                        </a:rPr>
                        <a:t>3.</a:t>
                      </a:r>
                      <a:r>
                        <a:rPr lang="zh-CN" altLang="en-US" sz="1200" dirty="0">
                          <a:solidFill>
                            <a:srgbClr val="000000"/>
                          </a:solidFill>
                          <a:latin typeface="微软雅黑" panose="020B0503020204020204" pitchFamily="34" charset="-122"/>
                          <a:ea typeface="微软雅黑" panose="020B0503020204020204" pitchFamily="34" charset="-122"/>
                        </a:rPr>
                        <a:t>精度</a:t>
                      </a:r>
                      <a:r>
                        <a:rPr lang="en-US" altLang="zh-CN" sz="1200" b="0" i="0" u="none" strike="noStrike" kern="1200" dirty="0">
                          <a:solidFill>
                            <a:schemeClr val="tx1"/>
                          </a:solidFill>
                          <a:effectLst/>
                          <a:latin typeface="微软雅黑" pitchFamily="34" charset="-122"/>
                          <a:ea typeface="微软雅黑" pitchFamily="34" charset="-122"/>
                          <a:cs typeface="+mn-cs"/>
                        </a:rPr>
                        <a:t>±1</a:t>
                      </a:r>
                      <a:r>
                        <a:rPr lang="el-GR" altLang="zh-CN" sz="1200" b="0" i="0" u="none" strike="noStrike" kern="1200" dirty="0">
                          <a:solidFill>
                            <a:schemeClr val="tx1"/>
                          </a:solidFill>
                          <a:effectLst/>
                          <a:latin typeface="微软雅黑" pitchFamily="34" charset="-122"/>
                          <a:ea typeface="微软雅黑" pitchFamily="34" charset="-122"/>
                          <a:cs typeface="+mn-cs"/>
                        </a:rPr>
                        <a:t>μ</a:t>
                      </a:r>
                      <a:r>
                        <a:rPr lang="en-US" altLang="zh-CN" sz="1200" b="0" i="0" u="none" strike="noStrike" kern="1200" dirty="0">
                          <a:solidFill>
                            <a:schemeClr val="tx1"/>
                          </a:solidFill>
                          <a:effectLst/>
                          <a:latin typeface="微软雅黑" pitchFamily="34" charset="-122"/>
                          <a:ea typeface="微软雅黑" pitchFamily="34" charset="-122"/>
                          <a:cs typeface="+mn-cs"/>
                        </a:rPr>
                        <a:t>m</a:t>
                      </a:r>
                    </a:p>
                    <a:p>
                      <a:r>
                        <a:rPr lang="en-US" altLang="zh-CN" sz="1200" dirty="0">
                          <a:solidFill>
                            <a:srgbClr val="000000"/>
                          </a:solidFill>
                          <a:latin typeface="微软雅黑" panose="020B0503020204020204" pitchFamily="34" charset="-122"/>
                          <a:ea typeface="微软雅黑" panose="020B0503020204020204" pitchFamily="34" charset="-122"/>
                        </a:rPr>
                        <a:t>1. Beat≤10s/pcs</a:t>
                      </a:r>
                    </a:p>
                    <a:p>
                      <a:r>
                        <a:rPr lang="en-US" altLang="zh-CN" sz="1200" dirty="0">
                          <a:solidFill>
                            <a:srgbClr val="000000"/>
                          </a:solidFill>
                          <a:latin typeface="微软雅黑" panose="020B0503020204020204" pitchFamily="34" charset="-122"/>
                          <a:ea typeface="微软雅黑" panose="020B0503020204020204" pitchFamily="34" charset="-122"/>
                        </a:rPr>
                        <a:t>2. Yield rate≥99.5%</a:t>
                      </a:r>
                    </a:p>
                    <a:p>
                      <a:r>
                        <a:rPr lang="en-US" altLang="zh-CN" sz="1200" dirty="0">
                          <a:solidFill>
                            <a:srgbClr val="000000"/>
                          </a:solidFill>
                          <a:latin typeface="微软雅黑" panose="020B0503020204020204" pitchFamily="34" charset="-122"/>
                          <a:ea typeface="微软雅黑" panose="020B0503020204020204" pitchFamily="34" charset="-122"/>
                        </a:rPr>
                        <a:t>3. Accuracy ±1μm</a:t>
                      </a:r>
                    </a:p>
                    <a:p>
                      <a:endParaRPr lang="en-US" altLang="zh-CN" sz="1200" dirty="0">
                        <a:solidFill>
                          <a:srgbClr val="000000"/>
                        </a:solidFill>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val="1286545933"/>
                  </a:ext>
                </a:extLst>
              </a:tr>
            </a:tbl>
          </a:graphicData>
        </a:graphic>
      </p:graphicFrame>
      <p:pic>
        <p:nvPicPr>
          <p:cNvPr id="9" name="图片 15">
            <a:extLst>
              <a:ext uri="{FF2B5EF4-FFF2-40B4-BE49-F238E27FC236}">
                <a16:creationId xmlns:a16="http://schemas.microsoft.com/office/drawing/2014/main" id="{D43BE2B6-D335-41FD-B56C-3902E8FCA4A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9530" y="1919514"/>
            <a:ext cx="1817224" cy="2325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图片 16">
            <a:extLst>
              <a:ext uri="{FF2B5EF4-FFF2-40B4-BE49-F238E27FC236}">
                <a16:creationId xmlns:a16="http://schemas.microsoft.com/office/drawing/2014/main" id="{2AC57B4E-CFA0-4A8F-8D4E-E7F0939D2FD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09800" y="1950714"/>
            <a:ext cx="1893956" cy="22990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图片 13">
            <a:extLst>
              <a:ext uri="{FF2B5EF4-FFF2-40B4-BE49-F238E27FC236}">
                <a16:creationId xmlns:a16="http://schemas.microsoft.com/office/drawing/2014/main" id="{2BBEC351-30C0-4E8D-96B9-B40C91260A62}"/>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405670" y="1936972"/>
            <a:ext cx="1893956" cy="23108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文本框 13">
            <a:extLst>
              <a:ext uri="{FF2B5EF4-FFF2-40B4-BE49-F238E27FC236}">
                <a16:creationId xmlns:a16="http://schemas.microsoft.com/office/drawing/2014/main" id="{B9BE87C2-BD76-4D10-A0EC-A3AC1FDDF6C2}"/>
              </a:ext>
            </a:extLst>
          </p:cNvPr>
          <p:cNvSpPr txBox="1"/>
          <p:nvPr/>
        </p:nvSpPr>
        <p:spPr>
          <a:xfrm>
            <a:off x="58153" y="104274"/>
            <a:ext cx="7028447" cy="461665"/>
          </a:xfrm>
          <a:prstGeom prst="rect">
            <a:avLst/>
          </a:prstGeom>
          <a:noFill/>
        </p:spPr>
        <p:txBody>
          <a:bodyPr wrap="square" rtlCol="0">
            <a:spAutoFit/>
          </a:bodyPr>
          <a:lstStyle>
            <a:defPPr>
              <a:defRPr lang="zh-CN"/>
            </a:defPPr>
            <a:lvl1pPr>
              <a:defRPr sz="2400" b="1"/>
            </a:lvl1pPr>
          </a:lstStyle>
          <a:p>
            <a:r>
              <a:rPr lang="zh-CN" altLang="en-US" dirty="0">
                <a:latin typeface="黑体" panose="02010609060101010101" pitchFamily="49" charset="-122"/>
                <a:ea typeface="黑体" panose="02010609060101010101" pitchFamily="49" charset="-122"/>
                <a:cs typeface="Arial" panose="020B0604020202020204" pitchFamily="34" charset="0"/>
              </a:rPr>
              <a:t>单台设备介绍 </a:t>
            </a:r>
            <a:r>
              <a:rPr lang="en-US" altLang="zh-CN" dirty="0">
                <a:latin typeface="黑体" panose="02010609060101010101" pitchFamily="49" charset="-122"/>
                <a:ea typeface="黑体" panose="02010609060101010101" pitchFamily="49" charset="-122"/>
                <a:cs typeface="Arial" panose="020B0604020202020204" pitchFamily="34" charset="0"/>
              </a:rPr>
              <a:t>Introduction to single device</a:t>
            </a:r>
            <a:endParaRPr lang="en-CA" altLang="zh-CN" dirty="0">
              <a:latin typeface="黑体" panose="02010609060101010101" pitchFamily="49" charset="-122"/>
              <a:ea typeface="黑体" panose="02010609060101010101" pitchFamily="49" charset="-122"/>
              <a:cs typeface="Arial" panose="020B0604020202020204" pitchFamily="34" charset="0"/>
            </a:endParaRPr>
          </a:p>
        </p:txBody>
      </p:sp>
      <p:pic>
        <p:nvPicPr>
          <p:cNvPr id="4" name="图片 3">
            <a:extLst>
              <a:ext uri="{FF2B5EF4-FFF2-40B4-BE49-F238E27FC236}">
                <a16:creationId xmlns:a16="http://schemas.microsoft.com/office/drawing/2014/main" id="{5E75CA3A-F4A5-4F74-842B-6B5F96AC6371}"/>
              </a:ext>
            </a:extLst>
          </p:cNvPr>
          <p:cNvPicPr>
            <a:picLocks noChangeAspect="1"/>
          </p:cNvPicPr>
          <p:nvPr/>
        </p:nvPicPr>
        <p:blipFill>
          <a:blip r:embed="rId5"/>
          <a:stretch>
            <a:fillRect/>
          </a:stretch>
        </p:blipFill>
        <p:spPr>
          <a:xfrm>
            <a:off x="6591168" y="1918964"/>
            <a:ext cx="2187959" cy="2326275"/>
          </a:xfrm>
          <a:prstGeom prst="rect">
            <a:avLst/>
          </a:prstGeom>
        </p:spPr>
      </p:pic>
    </p:spTree>
    <p:extLst>
      <p:ext uri="{BB962C8B-B14F-4D97-AF65-F5344CB8AC3E}">
        <p14:creationId xmlns:p14="http://schemas.microsoft.com/office/powerpoint/2010/main" val="1696561102"/>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a:extLst>
              <a:ext uri="{FF2B5EF4-FFF2-40B4-BE49-F238E27FC236}">
                <a16:creationId xmlns:a16="http://schemas.microsoft.com/office/drawing/2014/main" id="{5D689535-DCFC-4F2B-8500-A22CFE6DA521}"/>
              </a:ext>
            </a:extLst>
          </p:cNvPr>
          <p:cNvSpPr txBox="1"/>
          <p:nvPr/>
        </p:nvSpPr>
        <p:spPr>
          <a:xfrm>
            <a:off x="103313" y="722837"/>
            <a:ext cx="6754687" cy="338554"/>
          </a:xfrm>
          <a:prstGeom prst="rect">
            <a:avLst/>
          </a:prstGeom>
          <a:noFill/>
        </p:spPr>
        <p:txBody>
          <a:bodyPr wrap="square">
            <a:spAutoFit/>
          </a:bodyPr>
          <a:lstStyle/>
          <a:p>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全自动</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3D</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玻璃热弯机 </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Automatic 3D glass bending machine</a:t>
            </a:r>
          </a:p>
        </p:txBody>
      </p:sp>
      <p:sp>
        <p:nvSpPr>
          <p:cNvPr id="9" name="文本框 8">
            <a:extLst>
              <a:ext uri="{FF2B5EF4-FFF2-40B4-BE49-F238E27FC236}">
                <a16:creationId xmlns:a16="http://schemas.microsoft.com/office/drawing/2014/main" id="{04B974EA-C0E5-4D45-9C70-331A4A939306}"/>
              </a:ext>
            </a:extLst>
          </p:cNvPr>
          <p:cNvSpPr txBox="1"/>
          <p:nvPr/>
        </p:nvSpPr>
        <p:spPr>
          <a:xfrm>
            <a:off x="533400" y="5827386"/>
            <a:ext cx="2278300" cy="307777"/>
          </a:xfrm>
          <a:prstGeom prst="rect">
            <a:avLst/>
          </a:prstGeom>
          <a:noFill/>
        </p:spPr>
        <p:txBody>
          <a:bodyPr wrap="square" rtlCol="0">
            <a:spAutoFit/>
          </a:bodyPr>
          <a:lstStyle/>
          <a:p>
            <a:pPr algn="ctr"/>
            <a:r>
              <a:rPr lang="zh-CN" altLang="en-US" sz="1400" b="1" dirty="0">
                <a:latin typeface="微软雅黑" panose="020B0503020204020204" pitchFamily="34" charset="-122"/>
                <a:ea typeface="微软雅黑" panose="020B0503020204020204" pitchFamily="34" charset="-122"/>
              </a:rPr>
              <a:t>全自动</a:t>
            </a:r>
            <a:r>
              <a:rPr lang="en-US" altLang="zh-CN" sz="1400" b="1" dirty="0">
                <a:latin typeface="微软雅黑" panose="020B0503020204020204" pitchFamily="34" charset="-122"/>
                <a:ea typeface="微软雅黑" panose="020B0503020204020204" pitchFamily="34" charset="-122"/>
              </a:rPr>
              <a:t>3D</a:t>
            </a:r>
            <a:r>
              <a:rPr lang="zh-CN" altLang="en-US" sz="1400" b="1" dirty="0">
                <a:latin typeface="微软雅黑" panose="020B0503020204020204" pitchFamily="34" charset="-122"/>
                <a:ea typeface="微软雅黑" panose="020B0503020204020204" pitchFamily="34" charset="-122"/>
              </a:rPr>
              <a:t>玻璃热弯机</a:t>
            </a:r>
          </a:p>
        </p:txBody>
      </p:sp>
      <p:sp>
        <p:nvSpPr>
          <p:cNvPr id="19" name="文本框 18">
            <a:extLst>
              <a:ext uri="{FF2B5EF4-FFF2-40B4-BE49-F238E27FC236}">
                <a16:creationId xmlns:a16="http://schemas.microsoft.com/office/drawing/2014/main" id="{E9E25483-A76A-488C-81BF-E199A65AD9F4}"/>
              </a:ext>
            </a:extLst>
          </p:cNvPr>
          <p:cNvSpPr txBox="1"/>
          <p:nvPr/>
        </p:nvSpPr>
        <p:spPr>
          <a:xfrm>
            <a:off x="83142" y="1134153"/>
            <a:ext cx="4565058" cy="1532599"/>
          </a:xfrm>
          <a:prstGeom prst="rect">
            <a:avLst/>
          </a:prstGeom>
          <a:noFill/>
        </p:spPr>
        <p:txBody>
          <a:bodyPr wrap="square" rtlCol="0">
            <a:spAutoFit/>
          </a:bodyPr>
          <a:lstStyle/>
          <a:p>
            <a:pPr marL="171450" indent="-171450">
              <a:lnSpc>
                <a:spcPct val="200000"/>
              </a:lnSpc>
              <a:buFont typeface="Wingdings" panose="05000000000000000000" pitchFamily="2" charset="2"/>
              <a:buChar char="u"/>
            </a:pPr>
            <a:r>
              <a:rPr lang="en-US" altLang="zh-CN" sz="800" noProof="1">
                <a:solidFill>
                  <a:schemeClr val="tx1">
                    <a:lumMod val="65000"/>
                    <a:lumOff val="35000"/>
                  </a:schemeClr>
                </a:solidFill>
                <a:latin typeface="Gill Sans MT" pitchFamily="34" charset="0"/>
                <a:ea typeface="微软雅黑" panose="020B0503020204020204" pitchFamily="34" charset="-122"/>
                <a:cs typeface="+mn-cs"/>
              </a:rPr>
              <a:t> </a:t>
            </a:r>
            <a:r>
              <a:rPr lang="zh-CN" altLang="en-US" sz="800" b="1" noProof="1">
                <a:solidFill>
                  <a:schemeClr val="tx1">
                    <a:lumMod val="65000"/>
                    <a:lumOff val="35000"/>
                  </a:schemeClr>
                </a:solidFill>
                <a:latin typeface="Gill Sans MT" pitchFamily="34" charset="0"/>
                <a:ea typeface="微软雅黑" panose="020B0503020204020204" pitchFamily="34" charset="-122"/>
                <a:cs typeface="+mn-cs"/>
              </a:rPr>
              <a:t>概览</a:t>
            </a:r>
            <a:endParaRPr lang="en-US" altLang="zh-CN" sz="800" b="1" noProof="1">
              <a:solidFill>
                <a:schemeClr val="tx1">
                  <a:lumMod val="65000"/>
                  <a:lumOff val="35000"/>
                </a:schemeClr>
              </a:solidFill>
              <a:latin typeface="Gill Sans MT" pitchFamily="34" charset="0"/>
              <a:ea typeface="微软雅黑" panose="020B0503020204020204" pitchFamily="34" charset="-122"/>
            </a:endParaRPr>
          </a:p>
          <a:p>
            <a:pPr>
              <a:lnSpc>
                <a:spcPct val="200000"/>
              </a:lnSpc>
            </a:pPr>
            <a:r>
              <a:rPr lang="en-US" altLang="zh-CN" sz="800" noProof="1">
                <a:solidFill>
                  <a:schemeClr val="tx1">
                    <a:lumMod val="65000"/>
                    <a:lumOff val="35000"/>
                  </a:schemeClr>
                </a:solidFill>
                <a:latin typeface="Gill Sans MT" pitchFamily="34" charset="0"/>
                <a:ea typeface="微软雅黑" panose="020B0503020204020204" pitchFamily="34" charset="-122"/>
                <a:cs typeface="+mn-cs"/>
              </a:rPr>
              <a:t>    </a:t>
            </a:r>
            <a:r>
              <a:rPr lang="zh-CN" altLang="en-US" sz="800" noProof="1">
                <a:solidFill>
                  <a:schemeClr val="tx1">
                    <a:lumMod val="65000"/>
                    <a:lumOff val="35000"/>
                  </a:schemeClr>
                </a:solidFill>
                <a:latin typeface="Gill Sans MT" pitchFamily="34" charset="0"/>
                <a:ea typeface="微软雅黑" panose="020B0503020204020204" pitchFamily="34" charset="-122"/>
                <a:cs typeface="Tahoma" panose="020B0604030504040204" pitchFamily="34" charset="0"/>
                <a:sym typeface="+mn-ea"/>
              </a:rPr>
              <a:t>全自动</a:t>
            </a:r>
            <a:r>
              <a:rPr lang="en-US" altLang="zh-CN" sz="800" noProof="1">
                <a:solidFill>
                  <a:schemeClr val="tx1">
                    <a:lumMod val="65000"/>
                    <a:lumOff val="35000"/>
                  </a:schemeClr>
                </a:solidFill>
                <a:latin typeface="Gill Sans MT" pitchFamily="34" charset="0"/>
                <a:ea typeface="微软雅黑" panose="020B0503020204020204" pitchFamily="34" charset="-122"/>
                <a:cs typeface="Tahoma" panose="020B0604030504040204" pitchFamily="34" charset="0"/>
                <a:sym typeface="+mn-ea"/>
              </a:rPr>
              <a:t>3D</a:t>
            </a:r>
            <a:r>
              <a:rPr lang="zh-CN" altLang="en-US" sz="800" noProof="1">
                <a:solidFill>
                  <a:schemeClr val="tx1">
                    <a:lumMod val="65000"/>
                    <a:lumOff val="35000"/>
                  </a:schemeClr>
                </a:solidFill>
                <a:latin typeface="Gill Sans MT" pitchFamily="34" charset="0"/>
                <a:ea typeface="微软雅黑" panose="020B0503020204020204" pitchFamily="34" charset="-122"/>
                <a:cs typeface="Tahoma" panose="020B0604030504040204" pitchFamily="34" charset="0"/>
                <a:sym typeface="+mn-ea"/>
              </a:rPr>
              <a:t>玻璃热弯机通过成型前的预热段和成型后的持续加热段，可以完全的平衡热应力，并搭配特殊专利的模具设计，实现热弯后玻璃曲线接近</a:t>
            </a:r>
            <a:r>
              <a:rPr lang="en-US" altLang="zh-CN" sz="800" noProof="1">
                <a:solidFill>
                  <a:schemeClr val="tx1">
                    <a:lumMod val="65000"/>
                    <a:lumOff val="35000"/>
                  </a:schemeClr>
                </a:solidFill>
                <a:latin typeface="Gill Sans MT" pitchFamily="34" charset="0"/>
                <a:ea typeface="微软雅黑" panose="020B0503020204020204" pitchFamily="34" charset="-122"/>
                <a:cs typeface="Tahoma" panose="020B0604030504040204" pitchFamily="34" charset="0"/>
                <a:sym typeface="+mn-ea"/>
              </a:rPr>
              <a:t>89°</a:t>
            </a:r>
            <a:r>
              <a:rPr lang="zh-CN" altLang="en-US" sz="800" noProof="1">
                <a:solidFill>
                  <a:schemeClr val="tx1">
                    <a:lumMod val="65000"/>
                    <a:lumOff val="35000"/>
                  </a:schemeClr>
                </a:solidFill>
                <a:latin typeface="Gill Sans MT" pitchFamily="34" charset="0"/>
                <a:ea typeface="微软雅黑" panose="020B0503020204020204" pitchFamily="34" charset="-122"/>
                <a:cs typeface="Tahoma" panose="020B0604030504040204" pitchFamily="34" charset="0"/>
                <a:sym typeface="+mn-ea"/>
              </a:rPr>
              <a:t>的玻璃热弯设备</a:t>
            </a:r>
            <a:r>
              <a:rPr lang="zh-CN" altLang="en-US" sz="800" noProof="1">
                <a:solidFill>
                  <a:schemeClr val="tx1">
                    <a:lumMod val="65000"/>
                    <a:lumOff val="35000"/>
                  </a:schemeClr>
                </a:solidFill>
                <a:latin typeface="Gill Sans MT" pitchFamily="34" charset="0"/>
                <a:ea typeface="微软雅黑" panose="020B0503020204020204" pitchFamily="34" charset="-122"/>
                <a:sym typeface="+mn-ea"/>
              </a:rPr>
              <a:t>；</a:t>
            </a:r>
            <a:r>
              <a:rPr lang="en-US" altLang="zh-CN" sz="800" noProof="1">
                <a:solidFill>
                  <a:schemeClr val="tx1">
                    <a:lumMod val="65000"/>
                    <a:lumOff val="35000"/>
                  </a:schemeClr>
                </a:solidFill>
                <a:latin typeface="Gill Sans MT" pitchFamily="34" charset="0"/>
                <a:ea typeface="微软雅黑" panose="020B0503020204020204" pitchFamily="34" charset="-122"/>
                <a:sym typeface="+mn-ea"/>
              </a:rPr>
              <a:t> The fully automatic 3D glass bending machine can completely balance the thermal stress through the preheating section before forming and the continuous heating section after forming, and with the special patented mold design, it can achieve glass bending with a glass curve close to 89° after bending. equipment;</a:t>
            </a:r>
            <a:endParaRPr lang="zh-CN" altLang="en-US" sz="800" noProof="1">
              <a:solidFill>
                <a:schemeClr val="tx1">
                  <a:lumMod val="65000"/>
                  <a:lumOff val="35000"/>
                </a:schemeClr>
              </a:solidFill>
              <a:latin typeface="Gill Sans MT" pitchFamily="34" charset="0"/>
              <a:ea typeface="微软雅黑" panose="020B0503020204020204" pitchFamily="34" charset="-122"/>
            </a:endParaRPr>
          </a:p>
        </p:txBody>
      </p:sp>
      <p:graphicFrame>
        <p:nvGraphicFramePr>
          <p:cNvPr id="23" name="表格 22">
            <a:extLst>
              <a:ext uri="{FF2B5EF4-FFF2-40B4-BE49-F238E27FC236}">
                <a16:creationId xmlns:a16="http://schemas.microsoft.com/office/drawing/2014/main" id="{A9C4E19A-8CB7-4847-A969-10B0E68970BE}"/>
              </a:ext>
            </a:extLst>
          </p:cNvPr>
          <p:cNvGraphicFramePr>
            <a:graphicFrameLocks noGrp="1"/>
          </p:cNvGraphicFramePr>
          <p:nvPr>
            <p:extLst>
              <p:ext uri="{D42A27DB-BD31-4B8C-83A1-F6EECF244321}">
                <p14:modId xmlns:p14="http://schemas.microsoft.com/office/powerpoint/2010/main" val="1492997836"/>
              </p:ext>
            </p:extLst>
          </p:nvPr>
        </p:nvGraphicFramePr>
        <p:xfrm>
          <a:off x="4724399" y="1600200"/>
          <a:ext cx="4091272" cy="4902420"/>
        </p:xfrm>
        <a:graphic>
          <a:graphicData uri="http://schemas.openxmlformats.org/drawingml/2006/table">
            <a:tbl>
              <a:tblPr firstRow="1" firstCol="1" bandRow="1">
                <a:tableStyleId>{5C22544A-7EE6-4342-B048-85BDC9FD1C3A}</a:tableStyleId>
              </a:tblPr>
              <a:tblGrid>
                <a:gridCol w="1350938">
                  <a:extLst>
                    <a:ext uri="{9D8B030D-6E8A-4147-A177-3AD203B41FA5}">
                      <a16:colId xmlns:a16="http://schemas.microsoft.com/office/drawing/2014/main" val="20000"/>
                    </a:ext>
                  </a:extLst>
                </a:gridCol>
                <a:gridCol w="2740334">
                  <a:extLst>
                    <a:ext uri="{9D8B030D-6E8A-4147-A177-3AD203B41FA5}">
                      <a16:colId xmlns:a16="http://schemas.microsoft.com/office/drawing/2014/main" val="20001"/>
                    </a:ext>
                  </a:extLst>
                </a:gridCol>
              </a:tblGrid>
              <a:tr h="452751">
                <a:tc>
                  <a:txBody>
                    <a:bodyPr/>
                    <a:lstStyle/>
                    <a:p>
                      <a:pPr marL="0" marR="0" lvl="0" algn="ctr" defTabSz="914400" rtl="0" eaLnBrk="0" fontAlgn="base" latinLnBrk="1" hangingPunct="0">
                        <a:lnSpc>
                          <a:spcPct val="150000"/>
                        </a:lnSpc>
                        <a:spcBef>
                          <a:spcPct val="20000"/>
                        </a:spcBef>
                        <a:buClrTx/>
                        <a:buSzTx/>
                        <a:buFont typeface="Arial" panose="020B0604020202020204" pitchFamily="34" charset="0"/>
                        <a:buNone/>
                        <a:defRPr/>
                      </a:pPr>
                      <a:r>
                        <a:rPr kumimoji="0" lang="zh-CN" altLang="en-US" sz="1000" b="1" i="0" u="none" strike="noStrike" cap="none" normalizeH="0" baseline="0" dirty="0">
                          <a:ln>
                            <a:noFill/>
                          </a:ln>
                          <a:effectLst/>
                          <a:latin typeface="微软雅黑" panose="020B0503020204020204" pitchFamily="34" charset="-122"/>
                          <a:ea typeface="微软雅黑" panose="020B0503020204020204" pitchFamily="34" charset="-122"/>
                        </a:rPr>
                        <a:t>项目 </a:t>
                      </a:r>
                      <a:r>
                        <a:rPr kumimoji="0" lang="en-US" altLang="zh-CN" sz="1000" b="1" i="0" u="none" strike="noStrike" cap="none" normalizeH="0" baseline="0" dirty="0">
                          <a:ln>
                            <a:noFill/>
                          </a:ln>
                          <a:effectLst/>
                          <a:latin typeface="微软雅黑" panose="020B0503020204020204" pitchFamily="34" charset="-122"/>
                          <a:ea typeface="微软雅黑" panose="020B0503020204020204" pitchFamily="34" charset="-122"/>
                        </a:rPr>
                        <a:t>Project</a:t>
                      </a:r>
                      <a:endParaRPr kumimoji="0" lang="en-US" altLang="ko-KR" sz="1000" b="1" i="0" u="none" strike="noStrike" cap="none" normalizeH="0" baseline="0" dirty="0">
                        <a:ln>
                          <a:noFill/>
                        </a:ln>
                        <a:effectLst/>
                        <a:latin typeface="微软雅黑" panose="020B0503020204020204" pitchFamily="34" charset="-122"/>
                        <a:ea typeface="微软雅黑" panose="020B0503020204020204" pitchFamily="34" charset="-122"/>
                      </a:endParaRPr>
                    </a:p>
                  </a:txBody>
                  <a:tcPr marL="90019" marR="90019" marT="46820" marB="46820" anchor="ctr" horzOverflow="overflow"/>
                </a:tc>
                <a:tc>
                  <a:txBody>
                    <a:bodyPr/>
                    <a:lstStyle/>
                    <a:p>
                      <a:pPr marL="0" marR="0" lvl="0" indent="0" algn="ctr" defTabSz="914400" rtl="0" eaLnBrk="0" fontAlgn="base" latinLnBrk="1" hangingPunct="0">
                        <a:lnSpc>
                          <a:spcPct val="150000"/>
                        </a:lnSpc>
                        <a:spcBef>
                          <a:spcPct val="20000"/>
                        </a:spcBef>
                        <a:spcAft>
                          <a:spcPct val="0"/>
                        </a:spcAft>
                        <a:buClrTx/>
                        <a:buSzTx/>
                        <a:buFont typeface="Arial" panose="020B0604020202020204" pitchFamily="34" charset="0"/>
                        <a:buNone/>
                      </a:pPr>
                      <a:r>
                        <a:rPr kumimoji="0" lang="zh-CN" altLang="en-US" sz="1000" b="1"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rPr>
                        <a:t>规格 </a:t>
                      </a:r>
                      <a:r>
                        <a:rPr kumimoji="0" lang="en-US" altLang="zh-CN" sz="1000" b="1"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rPr>
                        <a:t>Spec.</a:t>
                      </a:r>
                      <a:endParaRPr kumimoji="0" lang="en-US" altLang="ko-KR" sz="1000" b="1"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endParaRPr>
                    </a:p>
                  </a:txBody>
                  <a:tcPr marL="90019" marR="90019" marT="46820" marB="46820" anchor="ctr" horzOverflow="overflow"/>
                </a:tc>
                <a:extLst>
                  <a:ext uri="{0D108BD9-81ED-4DB2-BD59-A6C34878D82A}">
                    <a16:rowId xmlns:a16="http://schemas.microsoft.com/office/drawing/2014/main" val="10000"/>
                  </a:ext>
                </a:extLst>
              </a:tr>
              <a:tr h="452751">
                <a:tc>
                  <a:txBody>
                    <a:bodyPr/>
                    <a:lstStyle/>
                    <a:p>
                      <a:pPr marL="0" marR="0" lvl="0" algn="ctr" defTabSz="914400" rtl="0" eaLnBrk="0" fontAlgn="base" latinLnBrk="1" hangingPunct="0">
                        <a:lnSpc>
                          <a:spcPct val="150000"/>
                        </a:lnSpc>
                        <a:spcBef>
                          <a:spcPct val="20000"/>
                        </a:spcBef>
                        <a:buClrTx/>
                        <a:buSzTx/>
                        <a:buFont typeface="Arial" panose="020B0604020202020204" pitchFamily="34" charset="0"/>
                        <a:buNone/>
                        <a:defRPr/>
                      </a:pPr>
                      <a:r>
                        <a:rPr kumimoji="0" lang="zh-CN" altLang="en-US" sz="1000" u="none" strike="noStrike" cap="none" normalizeH="0" baseline="0" dirty="0">
                          <a:ln>
                            <a:noFill/>
                          </a:ln>
                          <a:effectLst/>
                          <a:latin typeface="微软雅黑" panose="020B0503020204020204" pitchFamily="34" charset="-122"/>
                          <a:ea typeface="微软雅黑" panose="020B0503020204020204" pitchFamily="34" charset="-122"/>
                        </a:rPr>
                        <a:t>设备重量</a:t>
                      </a:r>
                      <a:endParaRPr kumimoji="0" lang="en-US" altLang="zh-CN" sz="1000" u="none" strike="noStrike" cap="none" normalizeH="0" baseline="0" dirty="0">
                        <a:ln>
                          <a:noFill/>
                        </a:ln>
                        <a:effectLst/>
                        <a:latin typeface="微软雅黑" panose="020B0503020204020204" pitchFamily="34" charset="-122"/>
                        <a:ea typeface="微软雅黑" panose="020B0503020204020204" pitchFamily="34" charset="-122"/>
                      </a:endParaRPr>
                    </a:p>
                    <a:p>
                      <a:pPr marL="0" marR="0" lvl="0" algn="ctr" defTabSz="914400" rtl="0" eaLnBrk="0" fontAlgn="base" latinLnBrk="1" hangingPunct="0">
                        <a:lnSpc>
                          <a:spcPct val="150000"/>
                        </a:lnSpc>
                        <a:spcBef>
                          <a:spcPct val="20000"/>
                        </a:spcBef>
                        <a:buClrTx/>
                        <a:buSzTx/>
                        <a:buFont typeface="Arial" panose="020B0604020202020204" pitchFamily="34" charset="0"/>
                        <a:buNone/>
                        <a:defRPr/>
                      </a:pPr>
                      <a:r>
                        <a:rPr kumimoji="0" lang="en-US" altLang="ko-KR" sz="1000" i="0" u="none" strike="noStrike" cap="none" normalizeH="0" baseline="0" dirty="0">
                          <a:ln>
                            <a:noFill/>
                          </a:ln>
                          <a:effectLst/>
                          <a:latin typeface="微软雅黑" panose="020B0503020204020204" pitchFamily="34" charset="-122"/>
                          <a:ea typeface="微软雅黑" panose="020B0503020204020204" pitchFamily="34" charset="-122"/>
                        </a:rPr>
                        <a:t>Weight</a:t>
                      </a:r>
                    </a:p>
                  </a:txBody>
                  <a:tcPr marL="90019" marR="90019" marT="46820" marB="46820" anchor="ctr" horzOverflow="overflow"/>
                </a:tc>
                <a:tc>
                  <a:txBody>
                    <a:bodyPr/>
                    <a:lstStyle/>
                    <a:p>
                      <a:pPr marL="0" marR="0" lvl="0" algn="ctr" defTabSz="914400" rtl="0" eaLnBrk="0" fontAlgn="base" latinLnBrk="1" hangingPunct="0">
                        <a:lnSpc>
                          <a:spcPct val="150000"/>
                        </a:lnSpc>
                        <a:spcBef>
                          <a:spcPct val="20000"/>
                        </a:spcBef>
                        <a:buClrTx/>
                        <a:buSzTx/>
                        <a:buFont typeface="Arial" panose="020B0604020202020204" pitchFamily="34" charset="0"/>
                        <a:buNone/>
                      </a:pPr>
                      <a:r>
                        <a:rPr kumimoji="0" lang="en-US" altLang="ko-KR" sz="1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Arial" panose="020B0604020202020204" pitchFamily="34" charset="0"/>
                        </a:rPr>
                        <a:t>2800KG</a:t>
                      </a:r>
                    </a:p>
                  </a:txBody>
                  <a:tcPr marL="90019" marR="90019" marT="46820" marB="46820" anchor="ctr" horzOverflow="overflow"/>
                </a:tc>
                <a:extLst>
                  <a:ext uri="{0D108BD9-81ED-4DB2-BD59-A6C34878D82A}">
                    <a16:rowId xmlns:a16="http://schemas.microsoft.com/office/drawing/2014/main" val="10001"/>
                  </a:ext>
                </a:extLst>
              </a:tr>
              <a:tr h="687089">
                <a:tc>
                  <a:txBody>
                    <a:bodyPr/>
                    <a:lstStyle/>
                    <a:p>
                      <a:pPr marL="0" marR="0" lvl="0" algn="ctr" defTabSz="914400" rtl="0" eaLnBrk="0" fontAlgn="base" latinLnBrk="1" hangingPunct="0">
                        <a:lnSpc>
                          <a:spcPct val="150000"/>
                        </a:lnSpc>
                        <a:spcBef>
                          <a:spcPct val="20000"/>
                        </a:spcBef>
                        <a:buClrTx/>
                        <a:buSzTx/>
                        <a:buFont typeface="Arial" panose="020B0604020202020204" pitchFamily="34" charset="0"/>
                        <a:buNone/>
                        <a:defRPr/>
                      </a:pPr>
                      <a:r>
                        <a:rPr kumimoji="0" lang="zh-CN" altLang="en-US" sz="1000" i="0" u="none" strike="noStrike" cap="none" normalizeH="0" baseline="0" dirty="0">
                          <a:ln>
                            <a:noFill/>
                          </a:ln>
                          <a:effectLst/>
                          <a:latin typeface="微软雅黑" panose="020B0503020204020204" pitchFamily="34" charset="-122"/>
                          <a:ea typeface="微软雅黑" panose="020B0503020204020204" pitchFamily="34" charset="-122"/>
                        </a:rPr>
                        <a:t>设备尺寸</a:t>
                      </a:r>
                      <a:endParaRPr kumimoji="0" lang="en-US" altLang="zh-CN" sz="1000" i="0" u="none" strike="noStrike" cap="none" normalizeH="0" baseline="0" dirty="0">
                        <a:ln>
                          <a:noFill/>
                        </a:ln>
                        <a:effectLst/>
                        <a:latin typeface="微软雅黑" panose="020B0503020204020204" pitchFamily="34" charset="-122"/>
                        <a:ea typeface="微软雅黑" panose="020B0503020204020204" pitchFamily="34" charset="-122"/>
                      </a:endParaRPr>
                    </a:p>
                    <a:p>
                      <a:pPr marL="0" marR="0" lvl="0" algn="ctr" defTabSz="914400" rtl="0" eaLnBrk="0" fontAlgn="base" latinLnBrk="1" hangingPunct="0">
                        <a:lnSpc>
                          <a:spcPct val="150000"/>
                        </a:lnSpc>
                        <a:spcBef>
                          <a:spcPct val="20000"/>
                        </a:spcBef>
                        <a:buClrTx/>
                        <a:buSzTx/>
                        <a:buFont typeface="Arial" panose="020B0604020202020204" pitchFamily="34" charset="0"/>
                        <a:buNone/>
                        <a:defRPr/>
                      </a:pPr>
                      <a:r>
                        <a:rPr kumimoji="0" lang="en-US" altLang="ko-KR" sz="1000" i="0" u="none" strike="noStrike" cap="none" normalizeH="0" baseline="0" dirty="0">
                          <a:ln>
                            <a:noFill/>
                          </a:ln>
                          <a:effectLst/>
                          <a:latin typeface="微软雅黑" panose="020B0503020204020204" pitchFamily="34" charset="-122"/>
                          <a:ea typeface="微软雅黑" panose="020B0503020204020204" pitchFamily="34" charset="-122"/>
                        </a:rPr>
                        <a:t>L*W*H</a:t>
                      </a:r>
                    </a:p>
                  </a:txBody>
                  <a:tcPr marL="90019" marR="90019" marT="46820" marB="46820" anchor="ctr" horzOverflow="overflow"/>
                </a:tc>
                <a:tc>
                  <a:txBody>
                    <a:bodyPr/>
                    <a:lstStyle/>
                    <a:p>
                      <a:pPr marL="0" marR="0" lvl="0" algn="ctr" defTabSz="914400" rtl="0" eaLnBrk="0" fontAlgn="base" latinLnBrk="1" hangingPunct="0">
                        <a:lnSpc>
                          <a:spcPct val="150000"/>
                        </a:lnSpc>
                        <a:spcBef>
                          <a:spcPct val="20000"/>
                        </a:spcBef>
                        <a:buClrTx/>
                        <a:buSzTx/>
                        <a:buFont typeface="Arial" panose="020B0604020202020204" pitchFamily="34" charset="0"/>
                        <a:buNone/>
                      </a:pPr>
                      <a:r>
                        <a:rPr kumimoji="0" lang="en-US" altLang="zh-CN" sz="1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Arial" panose="020B0604020202020204" pitchFamily="34" charset="0"/>
                        </a:rPr>
                        <a:t>3050*1250*1900</a:t>
                      </a:r>
                      <a:endParaRPr kumimoji="0" lang="en-US" altLang="ko-KR" sz="1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Arial" panose="020B0604020202020204" pitchFamily="34" charset="0"/>
                      </a:endParaRPr>
                    </a:p>
                  </a:txBody>
                  <a:tcPr marL="90019" marR="90019" marT="46820" marB="46820" anchor="ctr" horzOverflow="overflow"/>
                </a:tc>
                <a:extLst>
                  <a:ext uri="{0D108BD9-81ED-4DB2-BD59-A6C34878D82A}">
                    <a16:rowId xmlns:a16="http://schemas.microsoft.com/office/drawing/2014/main" val="10002"/>
                  </a:ext>
                </a:extLst>
              </a:tr>
              <a:tr h="453748">
                <a:tc>
                  <a:txBody>
                    <a:bodyPr/>
                    <a:lstStyle/>
                    <a:p>
                      <a:pPr marL="0" marR="0" lvl="0" algn="ctr" defTabSz="914400" rtl="0" eaLnBrk="0" fontAlgn="base" latinLnBrk="1" hangingPunct="0">
                        <a:lnSpc>
                          <a:spcPct val="150000"/>
                        </a:lnSpc>
                        <a:spcBef>
                          <a:spcPct val="20000"/>
                        </a:spcBef>
                        <a:buClrTx/>
                        <a:buSzTx/>
                        <a:buFont typeface="Arial" panose="020B0604020202020204" pitchFamily="34" charset="0"/>
                        <a:buNone/>
                        <a:defRPr/>
                      </a:pPr>
                      <a:r>
                        <a:rPr kumimoji="0" lang="zh-CN" altLang="en-US" sz="1000"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rPr>
                        <a:t>总功率</a:t>
                      </a:r>
                      <a:endParaRPr kumimoji="0" lang="en-US" altLang="zh-CN" sz="1000"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endParaRPr>
                    </a:p>
                    <a:p>
                      <a:pPr marL="0" marR="0" lvl="0" algn="ctr" defTabSz="914400" rtl="0" eaLnBrk="0" fontAlgn="base" latinLnBrk="1" hangingPunct="0">
                        <a:lnSpc>
                          <a:spcPct val="150000"/>
                        </a:lnSpc>
                        <a:spcBef>
                          <a:spcPct val="20000"/>
                        </a:spcBef>
                        <a:buClrTx/>
                        <a:buSzTx/>
                        <a:buFont typeface="Arial" panose="020B0604020202020204" pitchFamily="34" charset="0"/>
                        <a:buNone/>
                        <a:defRPr/>
                      </a:pPr>
                      <a:r>
                        <a:rPr kumimoji="0" lang="en-US" altLang="ko-KR" sz="1000"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rPr>
                        <a:t>Total Power</a:t>
                      </a:r>
                    </a:p>
                  </a:txBody>
                  <a:tcPr marL="90019" marR="90019" marT="46820" marB="46820" anchor="ctr" horzOverflow="overflow"/>
                </a:tc>
                <a:tc>
                  <a:txBody>
                    <a:bodyPr/>
                    <a:lstStyle/>
                    <a:p>
                      <a:pPr marL="0" marR="0" lvl="0" indent="0" algn="ctr" defTabSz="914400" rtl="0" eaLnBrk="0" fontAlgn="base" latinLnBrk="1" hangingPunct="0">
                        <a:lnSpc>
                          <a:spcPct val="150000"/>
                        </a:lnSpc>
                        <a:spcBef>
                          <a:spcPct val="20000"/>
                        </a:spcBef>
                        <a:spcAft>
                          <a:spcPct val="0"/>
                        </a:spcAft>
                        <a:buClrTx/>
                        <a:buSzTx/>
                        <a:buFont typeface="Arial" panose="020B0604020202020204" pitchFamily="34" charset="0"/>
                        <a:buNone/>
                      </a:pPr>
                      <a:r>
                        <a:rPr kumimoji="0" lang="en-US" altLang="ko-KR" sz="1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Arial" panose="020B0604020202020204" pitchFamily="34" charset="0"/>
                        </a:rPr>
                        <a:t>100KW</a:t>
                      </a:r>
                    </a:p>
                  </a:txBody>
                  <a:tcPr marL="90019" marR="90019" marT="46820" marB="46820" anchor="ctr" horzOverflow="overflow"/>
                </a:tc>
                <a:extLst>
                  <a:ext uri="{0D108BD9-81ED-4DB2-BD59-A6C34878D82A}">
                    <a16:rowId xmlns:a16="http://schemas.microsoft.com/office/drawing/2014/main" val="10003"/>
                  </a:ext>
                </a:extLst>
              </a:tr>
              <a:tr h="601449">
                <a:tc>
                  <a:txBody>
                    <a:bodyPr/>
                    <a:lstStyle/>
                    <a:p>
                      <a:pPr marL="0" marR="0" lvl="0" algn="ctr" defTabSz="914400" rtl="0" eaLnBrk="0" fontAlgn="base" latinLnBrk="1" hangingPunct="0">
                        <a:lnSpc>
                          <a:spcPct val="150000"/>
                        </a:lnSpc>
                        <a:spcBef>
                          <a:spcPct val="20000"/>
                        </a:spcBef>
                        <a:buClrTx/>
                        <a:buSzTx/>
                        <a:buFont typeface="Arial" panose="020B0604020202020204" pitchFamily="34" charset="0"/>
                        <a:buNone/>
                        <a:defRPr/>
                      </a:pPr>
                      <a:r>
                        <a:rPr kumimoji="0" lang="zh-CN" altLang="en-US" sz="1000"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rPr>
                        <a:t>平均功耗（</a:t>
                      </a:r>
                      <a:r>
                        <a:rPr kumimoji="0" lang="en-US" altLang="zh-CN" sz="1000"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rPr>
                        <a:t>KW/H</a:t>
                      </a:r>
                      <a:r>
                        <a:rPr kumimoji="0" lang="zh-CN" altLang="en-US" sz="1000"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rPr>
                        <a:t>）</a:t>
                      </a:r>
                      <a:endParaRPr kumimoji="0" lang="en-US" altLang="zh-CN" sz="1000"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endParaRPr>
                    </a:p>
                    <a:p>
                      <a:pPr marL="0" marR="0" lvl="0" algn="ctr" defTabSz="914400" rtl="0" eaLnBrk="0" fontAlgn="base" latinLnBrk="1" hangingPunct="0">
                        <a:lnSpc>
                          <a:spcPct val="150000"/>
                        </a:lnSpc>
                        <a:spcBef>
                          <a:spcPct val="20000"/>
                        </a:spcBef>
                        <a:buClrTx/>
                        <a:buSzTx/>
                        <a:buFont typeface="Arial" panose="020B0604020202020204" pitchFamily="34" charset="0"/>
                        <a:buNone/>
                        <a:defRPr/>
                      </a:pPr>
                      <a:r>
                        <a:rPr kumimoji="0" lang="en-US" altLang="ko-KR" sz="1000"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rPr>
                        <a:t>Average Power Consumption</a:t>
                      </a:r>
                    </a:p>
                  </a:txBody>
                  <a:tcPr marL="90019" marR="90019" marT="46820" marB="46820" anchor="ctr" horzOverflow="overflow"/>
                </a:tc>
                <a:tc>
                  <a:txBody>
                    <a:bodyPr/>
                    <a:lstStyle/>
                    <a:p>
                      <a:pPr marL="0" marR="0" lvl="0" algn="ctr" defTabSz="914400" rtl="0" eaLnBrk="0" fontAlgn="base" latinLnBrk="1" hangingPunct="0">
                        <a:lnSpc>
                          <a:spcPct val="150000"/>
                        </a:lnSpc>
                        <a:spcBef>
                          <a:spcPct val="20000"/>
                        </a:spcBef>
                        <a:buClrTx/>
                        <a:buSzTx/>
                        <a:buFont typeface="Arial" panose="020B0604020202020204" pitchFamily="34" charset="0"/>
                        <a:buNone/>
                      </a:pPr>
                      <a:r>
                        <a:rPr kumimoji="0" lang="en-US" altLang="ko-KR" sz="1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Arial" panose="020B0604020202020204" pitchFamily="34" charset="0"/>
                        </a:rPr>
                        <a:t>&lt;30KW/H</a:t>
                      </a:r>
                    </a:p>
                  </a:txBody>
                  <a:tcPr marL="90019" marR="90019" marT="46820" marB="46820" anchor="ctr" horzOverflow="overflow"/>
                </a:tc>
                <a:extLst>
                  <a:ext uri="{0D108BD9-81ED-4DB2-BD59-A6C34878D82A}">
                    <a16:rowId xmlns:a16="http://schemas.microsoft.com/office/drawing/2014/main" val="10005"/>
                  </a:ext>
                </a:extLst>
              </a:tr>
              <a:tr h="533400">
                <a:tc>
                  <a:txBody>
                    <a:bodyPr/>
                    <a:lstStyle/>
                    <a:p>
                      <a:pPr marL="0" marR="0" lvl="0" algn="ctr" defTabSz="914400" rtl="0" eaLnBrk="0" fontAlgn="base" latinLnBrk="1" hangingPunct="0">
                        <a:lnSpc>
                          <a:spcPct val="150000"/>
                        </a:lnSpc>
                        <a:spcBef>
                          <a:spcPct val="20000"/>
                        </a:spcBef>
                        <a:buClrTx/>
                        <a:buSzTx/>
                        <a:buFont typeface="Arial" panose="020B0604020202020204" pitchFamily="34" charset="0"/>
                        <a:buNone/>
                        <a:defRPr/>
                      </a:pPr>
                      <a:r>
                        <a:rPr kumimoji="0" lang="zh-CN" altLang="en-US" sz="1000"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rPr>
                        <a:t>良率 </a:t>
                      </a:r>
                      <a:r>
                        <a:rPr kumimoji="0" lang="en-US" altLang="zh-CN" sz="1000"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rPr>
                        <a:t>Yield Rate</a:t>
                      </a:r>
                      <a:endParaRPr kumimoji="0" lang="en-US" altLang="ko-KR" sz="1000"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endParaRPr>
                    </a:p>
                  </a:txBody>
                  <a:tcPr marL="90019" marR="90019" marT="46820" marB="46820" anchor="ctr" horzOverflow="overflow"/>
                </a:tc>
                <a:tc>
                  <a:txBody>
                    <a:bodyPr/>
                    <a:lstStyle/>
                    <a:p>
                      <a:pPr marL="0" marR="0" lvl="0" indent="0" algn="ctr" defTabSz="914400" rtl="0" eaLnBrk="0" fontAlgn="base" latinLnBrk="1" hangingPunct="0">
                        <a:lnSpc>
                          <a:spcPct val="150000"/>
                        </a:lnSpc>
                        <a:spcBef>
                          <a:spcPct val="20000"/>
                        </a:spcBef>
                        <a:spcAft>
                          <a:spcPct val="0"/>
                        </a:spcAft>
                        <a:buClrTx/>
                        <a:buSzTx/>
                        <a:buFont typeface="Arial" panose="020B0604020202020204" pitchFamily="34" charset="0"/>
                        <a:buNone/>
                      </a:pPr>
                      <a:r>
                        <a:rPr kumimoji="0" lang="zh-CN" altLang="en-US" sz="1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Arial" panose="020B0604020202020204" pitchFamily="34" charset="0"/>
                        </a:rPr>
                        <a:t>≥</a:t>
                      </a:r>
                      <a:r>
                        <a:rPr kumimoji="0" lang="en-US" altLang="zh-CN" sz="1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Arial" panose="020B0604020202020204" pitchFamily="34" charset="0"/>
                        </a:rPr>
                        <a:t>95%</a:t>
                      </a:r>
                      <a:endParaRPr kumimoji="0" lang="en-US" altLang="ko-KR" sz="1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Arial" panose="020B0604020202020204" pitchFamily="34" charset="0"/>
                      </a:endParaRPr>
                    </a:p>
                  </a:txBody>
                  <a:tcPr marL="90019" marR="90019" marT="46820" marB="46820" anchor="ctr" horzOverflow="overflow"/>
                </a:tc>
                <a:extLst>
                  <a:ext uri="{0D108BD9-81ED-4DB2-BD59-A6C34878D82A}">
                    <a16:rowId xmlns:a16="http://schemas.microsoft.com/office/drawing/2014/main" val="10007"/>
                  </a:ext>
                </a:extLst>
              </a:tr>
              <a:tr h="447358">
                <a:tc>
                  <a:txBody>
                    <a:bodyPr/>
                    <a:lstStyle/>
                    <a:p>
                      <a:pPr marL="0" marR="0" lvl="0" algn="ctr" defTabSz="914400" rtl="0" eaLnBrk="0" fontAlgn="base" latinLnBrk="1" hangingPunct="0">
                        <a:lnSpc>
                          <a:spcPct val="150000"/>
                        </a:lnSpc>
                        <a:spcBef>
                          <a:spcPct val="20000"/>
                        </a:spcBef>
                        <a:buClrTx/>
                        <a:buSzTx/>
                        <a:buFont typeface="Arial" panose="020B0604020202020204" pitchFamily="34" charset="0"/>
                        <a:buNone/>
                        <a:defRPr/>
                      </a:pPr>
                      <a:r>
                        <a:rPr kumimoji="0" lang="zh-CN" altLang="en-US" sz="1000"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rPr>
                        <a:t>成型周期</a:t>
                      </a:r>
                      <a:endParaRPr kumimoji="0" lang="en-US" altLang="zh-CN" sz="1000"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endParaRPr>
                    </a:p>
                    <a:p>
                      <a:pPr marL="0" marR="0" lvl="0" algn="ctr" defTabSz="914400" rtl="0" eaLnBrk="0" fontAlgn="base" latinLnBrk="1" hangingPunct="0">
                        <a:lnSpc>
                          <a:spcPct val="150000"/>
                        </a:lnSpc>
                        <a:spcBef>
                          <a:spcPct val="20000"/>
                        </a:spcBef>
                        <a:buClrTx/>
                        <a:buSzTx/>
                        <a:buFont typeface="Arial" panose="020B0604020202020204" pitchFamily="34" charset="0"/>
                        <a:buNone/>
                        <a:defRPr/>
                      </a:pPr>
                      <a:r>
                        <a:rPr kumimoji="0" lang="en-US" altLang="zh-CN" sz="1000"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rPr>
                        <a:t>Molding Cycle</a:t>
                      </a:r>
                      <a:endParaRPr kumimoji="0" lang="en-US" altLang="ko-KR" sz="1000"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endParaRPr>
                    </a:p>
                  </a:txBody>
                  <a:tcPr marL="90019" marR="90019" marT="46820" marB="46820" anchor="ctr" horzOverflow="overflow"/>
                </a:tc>
                <a:tc>
                  <a:txBody>
                    <a:bodyPr/>
                    <a:lstStyle/>
                    <a:p>
                      <a:pPr marL="0" marR="0" lvl="0" algn="ctr" defTabSz="914400" rtl="0" eaLnBrk="0" fontAlgn="base" latinLnBrk="1" hangingPunct="0">
                        <a:lnSpc>
                          <a:spcPct val="150000"/>
                        </a:lnSpc>
                        <a:spcBef>
                          <a:spcPct val="20000"/>
                        </a:spcBef>
                        <a:buClrTx/>
                        <a:buSzTx/>
                        <a:buFont typeface="Arial" panose="020B0604020202020204" pitchFamily="34" charset="0"/>
                        <a:buNone/>
                      </a:pPr>
                      <a:r>
                        <a:rPr kumimoji="0" lang="en-US" altLang="zh-CN" sz="1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Arial" panose="020B0604020202020204" pitchFamily="34" charset="0"/>
                        </a:rPr>
                        <a:t>30~90s(</a:t>
                      </a:r>
                      <a:r>
                        <a:rPr kumimoji="0" lang="zh-CN" altLang="en-US" sz="1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Arial" panose="020B0604020202020204" pitchFamily="34" charset="0"/>
                        </a:rPr>
                        <a:t>依据产品形态</a:t>
                      </a:r>
                      <a:r>
                        <a:rPr kumimoji="0" lang="en-US" altLang="zh-CN" sz="1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Arial" panose="020B0604020202020204" pitchFamily="34" charset="0"/>
                        </a:rPr>
                        <a:t>)</a:t>
                      </a:r>
                    </a:p>
                    <a:p>
                      <a:pPr marL="0" marR="0" lvl="0" algn="ctr" defTabSz="914400" rtl="0" eaLnBrk="0" fontAlgn="base" latinLnBrk="1" hangingPunct="0">
                        <a:lnSpc>
                          <a:spcPct val="150000"/>
                        </a:lnSpc>
                        <a:spcBef>
                          <a:spcPct val="20000"/>
                        </a:spcBef>
                        <a:buClrTx/>
                        <a:buSzTx/>
                        <a:buFont typeface="Arial" panose="020B0604020202020204" pitchFamily="34" charset="0"/>
                        <a:buNone/>
                      </a:pPr>
                      <a:r>
                        <a:rPr kumimoji="0" lang="en-US" altLang="ko-KR" sz="1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Arial" panose="020B0604020202020204" pitchFamily="34" charset="0"/>
                        </a:rPr>
                        <a:t>(depending on product form)</a:t>
                      </a:r>
                    </a:p>
                  </a:txBody>
                  <a:tcPr marL="90019" marR="90019" marT="46820" marB="46820" anchor="ctr" horzOverflow="overflow"/>
                </a:tc>
                <a:extLst>
                  <a:ext uri="{0D108BD9-81ED-4DB2-BD59-A6C34878D82A}">
                    <a16:rowId xmlns:a16="http://schemas.microsoft.com/office/drawing/2014/main" val="10008"/>
                  </a:ext>
                </a:extLst>
              </a:tr>
              <a:tr h="447358">
                <a:tc>
                  <a:txBody>
                    <a:bodyPr/>
                    <a:lstStyle/>
                    <a:p>
                      <a:pPr marL="0" marR="0" lvl="0" algn="ctr" defTabSz="914400" rtl="0" eaLnBrk="0" fontAlgn="base" latinLnBrk="1" hangingPunct="0">
                        <a:lnSpc>
                          <a:spcPct val="150000"/>
                        </a:lnSpc>
                        <a:spcBef>
                          <a:spcPct val="20000"/>
                        </a:spcBef>
                        <a:buClrTx/>
                        <a:buSzTx/>
                        <a:buFont typeface="Arial" panose="020B0604020202020204" pitchFamily="34" charset="0"/>
                        <a:buNone/>
                        <a:defRPr/>
                      </a:pPr>
                      <a:r>
                        <a:rPr kumimoji="0" lang="zh-CN" altLang="en-US" sz="1000"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rPr>
                        <a:t>成型温度</a:t>
                      </a:r>
                      <a:endParaRPr kumimoji="0" lang="en-US" altLang="zh-CN" sz="1000"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endParaRPr>
                    </a:p>
                    <a:p>
                      <a:pPr marL="0" marR="0" lvl="0" algn="ctr" defTabSz="914400" rtl="0" eaLnBrk="0" fontAlgn="base" latinLnBrk="1" hangingPunct="0">
                        <a:lnSpc>
                          <a:spcPct val="150000"/>
                        </a:lnSpc>
                        <a:spcBef>
                          <a:spcPct val="20000"/>
                        </a:spcBef>
                        <a:buClrTx/>
                        <a:buSzTx/>
                        <a:buFont typeface="Arial" panose="020B0604020202020204" pitchFamily="34" charset="0"/>
                        <a:buNone/>
                        <a:defRPr/>
                      </a:pPr>
                      <a:r>
                        <a:rPr kumimoji="0" lang="en-US" altLang="ko-KR" sz="1000"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rPr>
                        <a:t>Molding Temperature</a:t>
                      </a:r>
                    </a:p>
                  </a:txBody>
                  <a:tcPr marL="90019" marR="90019" marT="46820" marB="46820" anchor="ctr" horzOverflow="overflow"/>
                </a:tc>
                <a:tc>
                  <a:txBody>
                    <a:bodyPr/>
                    <a:lstStyle/>
                    <a:p>
                      <a:pPr marL="0" marR="0" lvl="0" algn="ctr" defTabSz="914400" rtl="0" eaLnBrk="0" fontAlgn="base" latinLnBrk="1" hangingPunct="0">
                        <a:lnSpc>
                          <a:spcPct val="150000"/>
                        </a:lnSpc>
                        <a:spcBef>
                          <a:spcPct val="20000"/>
                        </a:spcBef>
                        <a:buClrTx/>
                        <a:buSzTx/>
                        <a:buFont typeface="Arial" panose="020B0604020202020204" pitchFamily="34" charset="0"/>
                        <a:buNone/>
                      </a:pPr>
                      <a:r>
                        <a:rPr kumimoji="0" lang="en-US" altLang="ko-KR" sz="1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Arial" panose="020B0604020202020204" pitchFamily="34" charset="0"/>
                        </a:rPr>
                        <a:t>500~850</a:t>
                      </a:r>
                      <a:r>
                        <a:rPr kumimoji="0" lang="en-US" altLang="zh-CN" sz="1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Arial" panose="020B0604020202020204" pitchFamily="34" charset="0"/>
                        </a:rPr>
                        <a:t>°C</a:t>
                      </a:r>
                      <a:endParaRPr kumimoji="0" lang="en-US" altLang="ko-KR" sz="1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Arial" panose="020B0604020202020204" pitchFamily="34" charset="0"/>
                      </a:endParaRPr>
                    </a:p>
                  </a:txBody>
                  <a:tcPr marL="90019" marR="90019" marT="46820" marB="46820" anchor="ctr" horzOverflow="overflow"/>
                </a:tc>
                <a:extLst>
                  <a:ext uri="{0D108BD9-81ED-4DB2-BD59-A6C34878D82A}">
                    <a16:rowId xmlns:a16="http://schemas.microsoft.com/office/drawing/2014/main" val="10009"/>
                  </a:ext>
                </a:extLst>
              </a:tr>
            </a:tbl>
          </a:graphicData>
        </a:graphic>
      </p:graphicFrame>
      <p:sp>
        <p:nvSpPr>
          <p:cNvPr id="26" name="文本框 25">
            <a:extLst>
              <a:ext uri="{FF2B5EF4-FFF2-40B4-BE49-F238E27FC236}">
                <a16:creationId xmlns:a16="http://schemas.microsoft.com/office/drawing/2014/main" id="{45B253BC-F269-4F5C-8000-855B444019F7}"/>
              </a:ext>
            </a:extLst>
          </p:cNvPr>
          <p:cNvSpPr txBox="1"/>
          <p:nvPr/>
        </p:nvSpPr>
        <p:spPr>
          <a:xfrm>
            <a:off x="58153" y="104274"/>
            <a:ext cx="7409447" cy="461665"/>
          </a:xfrm>
          <a:prstGeom prst="rect">
            <a:avLst/>
          </a:prstGeom>
          <a:noFill/>
        </p:spPr>
        <p:txBody>
          <a:bodyPr wrap="square" rtlCol="0">
            <a:spAutoFit/>
          </a:bodyPr>
          <a:lstStyle>
            <a:defPPr>
              <a:defRPr lang="zh-CN"/>
            </a:defPPr>
            <a:lvl1pPr>
              <a:defRPr sz="2400" b="1"/>
            </a:lvl1pPr>
          </a:lstStyle>
          <a:p>
            <a:r>
              <a:rPr lang="zh-CN" altLang="en-US" dirty="0">
                <a:latin typeface="黑体" panose="02010609060101010101" pitchFamily="49" charset="-122"/>
                <a:ea typeface="黑体" panose="02010609060101010101" pitchFamily="49" charset="-122"/>
                <a:cs typeface="Arial" panose="020B0604020202020204" pitchFamily="34" charset="0"/>
              </a:rPr>
              <a:t>单台设备介绍 </a:t>
            </a:r>
            <a:r>
              <a:rPr lang="en-US" altLang="zh-CN" dirty="0">
                <a:latin typeface="黑体" panose="02010609060101010101" pitchFamily="49" charset="-122"/>
                <a:ea typeface="黑体" panose="02010609060101010101" pitchFamily="49" charset="-122"/>
                <a:cs typeface="Arial" panose="020B0604020202020204" pitchFamily="34" charset="0"/>
              </a:rPr>
              <a:t>Introduction to single device</a:t>
            </a:r>
            <a:endParaRPr lang="en-CA" altLang="zh-CN" dirty="0">
              <a:latin typeface="黑体" panose="02010609060101010101" pitchFamily="49" charset="-122"/>
              <a:ea typeface="黑体" panose="02010609060101010101" pitchFamily="49" charset="-122"/>
              <a:cs typeface="Arial" panose="020B0604020202020204" pitchFamily="34" charset="0"/>
            </a:endParaRPr>
          </a:p>
        </p:txBody>
      </p:sp>
      <p:pic>
        <p:nvPicPr>
          <p:cNvPr id="3" name="图片 2">
            <a:extLst>
              <a:ext uri="{FF2B5EF4-FFF2-40B4-BE49-F238E27FC236}">
                <a16:creationId xmlns:a16="http://schemas.microsoft.com/office/drawing/2014/main" id="{22B0E278-9210-43EB-9329-78B30C7FDF70}"/>
              </a:ext>
            </a:extLst>
          </p:cNvPr>
          <p:cNvPicPr>
            <a:picLocks noChangeAspect="1"/>
          </p:cNvPicPr>
          <p:nvPr/>
        </p:nvPicPr>
        <p:blipFill>
          <a:blip r:embed="rId2"/>
          <a:stretch>
            <a:fillRect/>
          </a:stretch>
        </p:blipFill>
        <p:spPr>
          <a:xfrm>
            <a:off x="103313" y="2760801"/>
            <a:ext cx="4240087" cy="2707397"/>
          </a:xfrm>
          <a:prstGeom prst="rect">
            <a:avLst/>
          </a:prstGeom>
        </p:spPr>
      </p:pic>
      <p:sp>
        <p:nvSpPr>
          <p:cNvPr id="10" name="TextBox 2">
            <a:extLst>
              <a:ext uri="{FF2B5EF4-FFF2-40B4-BE49-F238E27FC236}">
                <a16:creationId xmlns:a16="http://schemas.microsoft.com/office/drawing/2014/main" id="{786A4150-69CB-5BDC-9F5E-DD4EEE52ABE9}"/>
              </a:ext>
            </a:extLst>
          </p:cNvPr>
          <p:cNvSpPr txBox="1"/>
          <p:nvPr/>
        </p:nvSpPr>
        <p:spPr>
          <a:xfrm>
            <a:off x="4682765" y="1091187"/>
            <a:ext cx="4174541" cy="307777"/>
          </a:xfrm>
          <a:prstGeom prst="rect">
            <a:avLst/>
          </a:prstGeom>
          <a:noFill/>
          <a:ln w="9525">
            <a:noFill/>
          </a:ln>
        </p:spPr>
        <p:txBody>
          <a:bodyPr wrap="none" anchor="t">
            <a:spAutoFit/>
          </a:bodyPr>
          <a:lstStyle/>
          <a:p>
            <a:pPr marL="285750" indent="-285750">
              <a:buFont typeface="Wingdings" panose="05000000000000000000" pitchFamily="2" charset="2"/>
              <a:buChar char="u"/>
            </a:pPr>
            <a:r>
              <a:rPr lang="zh-CN" altLang="en-US" sz="1400" b="1" dirty="0">
                <a:solidFill>
                  <a:srgbClr val="595959"/>
                </a:solidFill>
                <a:latin typeface="Gill Sans MT" pitchFamily="34" charset="0"/>
                <a:ea typeface="微软雅黑" panose="020B0503020204020204" pitchFamily="34" charset="-122"/>
              </a:rPr>
              <a:t>主要技术参数</a:t>
            </a:r>
            <a:r>
              <a:rPr lang="en-US" altLang="zh-CN" sz="1400" b="1" dirty="0">
                <a:solidFill>
                  <a:srgbClr val="595959"/>
                </a:solidFill>
                <a:latin typeface="Gill Sans MT" pitchFamily="34" charset="0"/>
                <a:ea typeface="微软雅黑" panose="020B0503020204020204" pitchFamily="34" charset="-122"/>
              </a:rPr>
              <a:t>The main technical parameters</a:t>
            </a:r>
            <a:endParaRPr lang="zh-CN" altLang="en-US" sz="1400" b="1" dirty="0">
              <a:solidFill>
                <a:srgbClr val="595959"/>
              </a:solidFill>
              <a:latin typeface="Gill Sans MT" pitchFamily="34" charset="0"/>
              <a:ea typeface="微软雅黑" panose="020B0503020204020204" pitchFamily="34" charset="-122"/>
            </a:endParaRPr>
          </a:p>
        </p:txBody>
      </p:sp>
    </p:spTree>
    <p:extLst>
      <p:ext uri="{BB962C8B-B14F-4D97-AF65-F5344CB8AC3E}">
        <p14:creationId xmlns:p14="http://schemas.microsoft.com/office/powerpoint/2010/main" val="3678162845"/>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a:extLst>
              <a:ext uri="{FF2B5EF4-FFF2-40B4-BE49-F238E27FC236}">
                <a16:creationId xmlns:a16="http://schemas.microsoft.com/office/drawing/2014/main" id="{5D689535-DCFC-4F2B-8500-A22CFE6DA521}"/>
              </a:ext>
            </a:extLst>
          </p:cNvPr>
          <p:cNvSpPr txBox="1"/>
          <p:nvPr/>
        </p:nvSpPr>
        <p:spPr>
          <a:xfrm>
            <a:off x="103313" y="722837"/>
            <a:ext cx="7364287" cy="338554"/>
          </a:xfrm>
          <a:prstGeom prst="rect">
            <a:avLst/>
          </a:prstGeom>
          <a:noFill/>
        </p:spPr>
        <p:txBody>
          <a:bodyPr wrap="square">
            <a:spAutoFit/>
          </a:bodyPr>
          <a:lstStyle/>
          <a:p>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4680</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电池盖全自动生产线 </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4680 battery cover automatic production line</a:t>
            </a:r>
          </a:p>
        </p:txBody>
      </p:sp>
      <p:sp>
        <p:nvSpPr>
          <p:cNvPr id="26" name="文本框 25">
            <a:extLst>
              <a:ext uri="{FF2B5EF4-FFF2-40B4-BE49-F238E27FC236}">
                <a16:creationId xmlns:a16="http://schemas.microsoft.com/office/drawing/2014/main" id="{45B253BC-F269-4F5C-8000-855B444019F7}"/>
              </a:ext>
            </a:extLst>
          </p:cNvPr>
          <p:cNvSpPr txBox="1"/>
          <p:nvPr/>
        </p:nvSpPr>
        <p:spPr>
          <a:xfrm>
            <a:off x="58153" y="104274"/>
            <a:ext cx="8095247" cy="461665"/>
          </a:xfrm>
          <a:prstGeom prst="rect">
            <a:avLst/>
          </a:prstGeom>
          <a:noFill/>
        </p:spPr>
        <p:txBody>
          <a:bodyPr wrap="square" rtlCol="0">
            <a:spAutoFit/>
          </a:bodyPr>
          <a:lstStyle>
            <a:defPPr>
              <a:defRPr lang="zh-CN"/>
            </a:defPPr>
            <a:lvl1pPr>
              <a:defRPr sz="2400" b="1"/>
            </a:lvl1pPr>
          </a:lstStyle>
          <a:p>
            <a:r>
              <a:rPr lang="zh-CN" altLang="en-US" dirty="0">
                <a:latin typeface="黑体" panose="02010609060101010101" pitchFamily="49" charset="-122"/>
                <a:ea typeface="黑体" panose="02010609060101010101" pitchFamily="49" charset="-122"/>
                <a:cs typeface="Arial" panose="020B0604020202020204" pitchFamily="34" charset="0"/>
              </a:rPr>
              <a:t>研制中自动线介绍 </a:t>
            </a:r>
            <a:r>
              <a:rPr lang="en-US" altLang="zh-CN" dirty="0">
                <a:latin typeface="黑体" panose="02010609060101010101" pitchFamily="49" charset="-122"/>
                <a:ea typeface="黑体" panose="02010609060101010101" pitchFamily="49" charset="-122"/>
                <a:cs typeface="Arial" panose="020B0604020202020204" pitchFamily="34" charset="0"/>
              </a:rPr>
              <a:t>production under development</a:t>
            </a:r>
            <a:endParaRPr lang="en-CA" altLang="zh-CN" dirty="0">
              <a:latin typeface="黑体" panose="02010609060101010101" pitchFamily="49" charset="-122"/>
              <a:ea typeface="黑体" panose="02010609060101010101" pitchFamily="49" charset="-122"/>
              <a:cs typeface="Arial" panose="020B0604020202020204" pitchFamily="34" charset="0"/>
            </a:endParaRPr>
          </a:p>
        </p:txBody>
      </p:sp>
      <p:sp>
        <p:nvSpPr>
          <p:cNvPr id="10" name="圆角矩形 11">
            <a:extLst>
              <a:ext uri="{FF2B5EF4-FFF2-40B4-BE49-F238E27FC236}">
                <a16:creationId xmlns:a16="http://schemas.microsoft.com/office/drawing/2014/main" id="{04775F97-8F0A-472E-8DAE-1D0134A653F2}"/>
              </a:ext>
            </a:extLst>
          </p:cNvPr>
          <p:cNvSpPr/>
          <p:nvPr/>
        </p:nvSpPr>
        <p:spPr>
          <a:xfrm>
            <a:off x="152400" y="4248828"/>
            <a:ext cx="8388000" cy="203200"/>
          </a:xfrm>
          <a:prstGeom prst="roundRect">
            <a:avLst/>
          </a:prstGeom>
          <a:solidFill>
            <a:schemeClr val="tx1">
              <a:alpha val="3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latin typeface="微软雅黑" panose="020B0503020204020204" pitchFamily="34" charset="-122"/>
              <a:ea typeface="微软雅黑" panose="020B0503020204020204" pitchFamily="34" charset="-122"/>
            </a:endParaRPr>
          </a:p>
        </p:txBody>
      </p:sp>
      <p:cxnSp>
        <p:nvCxnSpPr>
          <p:cNvPr id="13" name="直接连接符 12">
            <a:extLst>
              <a:ext uri="{FF2B5EF4-FFF2-40B4-BE49-F238E27FC236}">
                <a16:creationId xmlns:a16="http://schemas.microsoft.com/office/drawing/2014/main" id="{DF043DB7-2373-4587-AD12-8EDE1EE67F46}"/>
              </a:ext>
            </a:extLst>
          </p:cNvPr>
          <p:cNvCxnSpPr/>
          <p:nvPr/>
        </p:nvCxnSpPr>
        <p:spPr>
          <a:xfrm rot="5400000">
            <a:off x="2408681" y="3925942"/>
            <a:ext cx="333375" cy="1588"/>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0478962E-6C6E-4199-A227-76D2D2C6E175}"/>
              </a:ext>
            </a:extLst>
          </p:cNvPr>
          <p:cNvCxnSpPr/>
          <p:nvPr/>
        </p:nvCxnSpPr>
        <p:spPr>
          <a:xfrm rot="5400000">
            <a:off x="4497827" y="4739090"/>
            <a:ext cx="333375" cy="1588"/>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233FAAD6-8F85-49D5-9079-A1C2B2A565AB}"/>
              </a:ext>
            </a:extLst>
          </p:cNvPr>
          <p:cNvCxnSpPr/>
          <p:nvPr/>
        </p:nvCxnSpPr>
        <p:spPr>
          <a:xfrm rot="5400000">
            <a:off x="7087014" y="3911831"/>
            <a:ext cx="333375" cy="1588"/>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8" name="椭圆 17">
            <a:extLst>
              <a:ext uri="{FF2B5EF4-FFF2-40B4-BE49-F238E27FC236}">
                <a16:creationId xmlns:a16="http://schemas.microsoft.com/office/drawing/2014/main" id="{AD13DA1A-E93F-448F-8015-0AF90C7DE50A}"/>
              </a:ext>
            </a:extLst>
          </p:cNvPr>
          <p:cNvSpPr/>
          <p:nvPr/>
        </p:nvSpPr>
        <p:spPr>
          <a:xfrm>
            <a:off x="553967" y="4023963"/>
            <a:ext cx="638175" cy="638175"/>
          </a:xfrm>
          <a:prstGeom prst="ellipse">
            <a:avLst/>
          </a:prstGeom>
          <a:gradFill flip="none" rotWithShape="1">
            <a:gsLst>
              <a:gs pos="0">
                <a:schemeClr val="accent5">
                  <a:lumMod val="60000"/>
                  <a:lumOff val="40000"/>
                  <a:tint val="66000"/>
                  <a:satMod val="160000"/>
                </a:schemeClr>
              </a:gs>
              <a:gs pos="50000">
                <a:schemeClr val="accent5">
                  <a:lumMod val="60000"/>
                  <a:lumOff val="40000"/>
                  <a:tint val="44500"/>
                  <a:satMod val="160000"/>
                </a:schemeClr>
              </a:gs>
              <a:gs pos="100000">
                <a:schemeClr val="accent5">
                  <a:lumMod val="60000"/>
                  <a:lumOff val="40000"/>
                  <a:tint val="23500"/>
                  <a:satMod val="160000"/>
                </a:schemeClr>
              </a:gs>
            </a:gsLst>
            <a:lin ang="13500000" scaled="1"/>
            <a:tileRect/>
          </a:gradFill>
          <a:ln>
            <a:solidFill>
              <a:schemeClr val="bg1"/>
            </a:solidFill>
          </a:ln>
        </p:spPr>
        <p:style>
          <a:lnRef idx="1">
            <a:schemeClr val="accent1"/>
          </a:lnRef>
          <a:fillRef idx="2">
            <a:schemeClr val="accent1"/>
          </a:fillRef>
          <a:effectRef idx="1">
            <a:schemeClr val="accent1"/>
          </a:effectRef>
          <a:fontRef idx="minor">
            <a:schemeClr val="dk1"/>
          </a:fontRef>
        </p:style>
        <p:txBody>
          <a:bodyPr anchor="ctr"/>
          <a:lstStyle/>
          <a:p>
            <a:pPr algn="ctr">
              <a:defRPr/>
            </a:pPr>
            <a:r>
              <a:rPr lang="en-US" altLang="zh-CN" sz="1000">
                <a:latin typeface="微软雅黑" panose="020B0503020204020204" pitchFamily="34" charset="-122"/>
                <a:ea typeface="微软雅黑" panose="020B0503020204020204" pitchFamily="34" charset="-122"/>
              </a:rPr>
              <a:t>           </a:t>
            </a:r>
            <a:endParaRPr lang="zh-CN" altLang="en-US" sz="1000" dirty="0">
              <a:latin typeface="微软雅黑" panose="020B0503020204020204" pitchFamily="34" charset="-122"/>
              <a:ea typeface="微软雅黑" panose="020B0503020204020204" pitchFamily="34" charset="-122"/>
            </a:endParaRPr>
          </a:p>
        </p:txBody>
      </p:sp>
      <p:sp>
        <p:nvSpPr>
          <p:cNvPr id="20" name="椭圆 19">
            <a:extLst>
              <a:ext uri="{FF2B5EF4-FFF2-40B4-BE49-F238E27FC236}">
                <a16:creationId xmlns:a16="http://schemas.microsoft.com/office/drawing/2014/main" id="{5A564DDE-1466-422E-822A-E7053893DFE0}"/>
              </a:ext>
            </a:extLst>
          </p:cNvPr>
          <p:cNvSpPr/>
          <p:nvPr/>
        </p:nvSpPr>
        <p:spPr>
          <a:xfrm>
            <a:off x="2265446" y="4023963"/>
            <a:ext cx="638175" cy="638175"/>
          </a:xfrm>
          <a:prstGeom prst="ellipse">
            <a:avLst/>
          </a:prstGeom>
          <a:gradFill flip="none" rotWithShape="1">
            <a:gsLst>
              <a:gs pos="0">
                <a:schemeClr val="accent1">
                  <a:lumMod val="60000"/>
                  <a:lumOff val="40000"/>
                  <a:tint val="66000"/>
                  <a:satMod val="160000"/>
                </a:schemeClr>
              </a:gs>
              <a:gs pos="50000">
                <a:schemeClr val="accent1">
                  <a:lumMod val="60000"/>
                  <a:lumOff val="40000"/>
                  <a:tint val="44500"/>
                  <a:satMod val="160000"/>
                </a:schemeClr>
              </a:gs>
              <a:gs pos="100000">
                <a:schemeClr val="accent1">
                  <a:lumMod val="60000"/>
                  <a:lumOff val="40000"/>
                  <a:tint val="23500"/>
                  <a:satMod val="160000"/>
                </a:schemeClr>
              </a:gs>
            </a:gsLst>
            <a:lin ang="13500000" scaled="1"/>
            <a:tileRect/>
          </a:gradFill>
          <a:ln>
            <a:solidFill>
              <a:schemeClr val="bg1"/>
            </a:solidFill>
          </a:ln>
        </p:spPr>
        <p:style>
          <a:lnRef idx="1">
            <a:schemeClr val="accent1"/>
          </a:lnRef>
          <a:fillRef idx="2">
            <a:schemeClr val="accent1"/>
          </a:fillRef>
          <a:effectRef idx="1">
            <a:schemeClr val="accent1"/>
          </a:effectRef>
          <a:fontRef idx="minor">
            <a:schemeClr val="dk1"/>
          </a:fontRef>
        </p:style>
        <p:txBody>
          <a:bodyPr anchor="ctr"/>
          <a:lstStyle/>
          <a:p>
            <a:pPr algn="ctr">
              <a:defRPr/>
            </a:pPr>
            <a:r>
              <a:rPr lang="en-US" altLang="zh-CN" sz="1000">
                <a:latin typeface="微软雅黑" panose="020B0503020204020204" pitchFamily="34" charset="-122"/>
                <a:ea typeface="微软雅黑" panose="020B0503020204020204" pitchFamily="34" charset="-122"/>
              </a:rPr>
              <a:t>           </a:t>
            </a:r>
            <a:endParaRPr lang="zh-CN" altLang="en-US" sz="1000" dirty="0">
              <a:latin typeface="微软雅黑" panose="020B0503020204020204" pitchFamily="34" charset="-122"/>
              <a:ea typeface="微软雅黑" panose="020B0503020204020204" pitchFamily="34" charset="-122"/>
            </a:endParaRPr>
          </a:p>
        </p:txBody>
      </p:sp>
      <p:sp>
        <p:nvSpPr>
          <p:cNvPr id="21" name="椭圆 20">
            <a:extLst>
              <a:ext uri="{FF2B5EF4-FFF2-40B4-BE49-F238E27FC236}">
                <a16:creationId xmlns:a16="http://schemas.microsoft.com/office/drawing/2014/main" id="{EC997209-E644-4760-9E1F-522ED00B67F4}"/>
              </a:ext>
            </a:extLst>
          </p:cNvPr>
          <p:cNvSpPr/>
          <p:nvPr/>
        </p:nvSpPr>
        <p:spPr>
          <a:xfrm>
            <a:off x="4349396" y="4009633"/>
            <a:ext cx="638175" cy="638175"/>
          </a:xfrm>
          <a:prstGeom prst="ellipse">
            <a:avLst/>
          </a:prstGeom>
          <a:solidFill>
            <a:schemeClr val="accent4">
              <a:lumMod val="40000"/>
              <a:lumOff val="60000"/>
            </a:schemeClr>
          </a:solidFill>
          <a:ln>
            <a:solidFill>
              <a:schemeClr val="bg1"/>
            </a:solidFill>
          </a:ln>
        </p:spPr>
        <p:style>
          <a:lnRef idx="1">
            <a:schemeClr val="accent1"/>
          </a:lnRef>
          <a:fillRef idx="2">
            <a:schemeClr val="accent1"/>
          </a:fillRef>
          <a:effectRef idx="1">
            <a:schemeClr val="accent1"/>
          </a:effectRef>
          <a:fontRef idx="minor">
            <a:schemeClr val="dk1"/>
          </a:fontRef>
        </p:style>
        <p:txBody>
          <a:bodyPr anchor="ctr"/>
          <a:lstStyle/>
          <a:p>
            <a:pPr algn="ctr">
              <a:defRPr/>
            </a:pPr>
            <a:r>
              <a:rPr lang="en-US" altLang="zh-CN" sz="1000">
                <a:latin typeface="微软雅黑" panose="020B0503020204020204" pitchFamily="34" charset="-122"/>
                <a:ea typeface="微软雅黑" panose="020B0503020204020204" pitchFamily="34" charset="-122"/>
              </a:rPr>
              <a:t>           </a:t>
            </a:r>
            <a:endParaRPr lang="zh-CN" altLang="en-US" sz="1000" dirty="0">
              <a:latin typeface="微软雅黑" panose="020B0503020204020204" pitchFamily="34" charset="-122"/>
              <a:ea typeface="微软雅黑" panose="020B0503020204020204" pitchFamily="34" charset="-122"/>
            </a:endParaRPr>
          </a:p>
        </p:txBody>
      </p:sp>
      <p:sp>
        <p:nvSpPr>
          <p:cNvPr id="22" name="椭圆 21">
            <a:extLst>
              <a:ext uri="{FF2B5EF4-FFF2-40B4-BE49-F238E27FC236}">
                <a16:creationId xmlns:a16="http://schemas.microsoft.com/office/drawing/2014/main" id="{DC83E2C6-8FEB-4FA4-ACFE-4024FD5BC81B}"/>
              </a:ext>
            </a:extLst>
          </p:cNvPr>
          <p:cNvSpPr/>
          <p:nvPr/>
        </p:nvSpPr>
        <p:spPr>
          <a:xfrm>
            <a:off x="6973536" y="4025160"/>
            <a:ext cx="638175" cy="638175"/>
          </a:xfrm>
          <a:prstGeom prst="ellipse">
            <a:avLst/>
          </a:prstGeom>
          <a:gradFill flip="none" rotWithShape="1">
            <a:gsLst>
              <a:gs pos="0">
                <a:schemeClr val="accent6">
                  <a:lumMod val="60000"/>
                  <a:lumOff val="40000"/>
                  <a:tint val="66000"/>
                  <a:satMod val="160000"/>
                </a:schemeClr>
              </a:gs>
              <a:gs pos="50000">
                <a:schemeClr val="accent6">
                  <a:lumMod val="60000"/>
                  <a:lumOff val="40000"/>
                  <a:tint val="44500"/>
                  <a:satMod val="160000"/>
                </a:schemeClr>
              </a:gs>
              <a:gs pos="100000">
                <a:schemeClr val="accent6">
                  <a:lumMod val="60000"/>
                  <a:lumOff val="40000"/>
                  <a:tint val="23500"/>
                  <a:satMod val="160000"/>
                </a:schemeClr>
              </a:gs>
            </a:gsLst>
            <a:lin ang="13500000" scaled="1"/>
            <a:tileRect/>
          </a:gradFill>
          <a:ln>
            <a:solidFill>
              <a:schemeClr val="bg1"/>
            </a:solidFill>
          </a:ln>
        </p:spPr>
        <p:style>
          <a:lnRef idx="1">
            <a:schemeClr val="accent1"/>
          </a:lnRef>
          <a:fillRef idx="2">
            <a:schemeClr val="accent1"/>
          </a:fillRef>
          <a:effectRef idx="1">
            <a:schemeClr val="accent1"/>
          </a:effectRef>
          <a:fontRef idx="minor">
            <a:schemeClr val="dk1"/>
          </a:fontRef>
        </p:style>
        <p:txBody>
          <a:bodyPr anchor="ctr"/>
          <a:lstStyle/>
          <a:p>
            <a:pPr algn="ctr">
              <a:defRPr/>
            </a:pPr>
            <a:r>
              <a:rPr lang="en-US" altLang="zh-CN" sz="1000">
                <a:latin typeface="微软雅黑" panose="020B0503020204020204" pitchFamily="34" charset="-122"/>
                <a:ea typeface="微软雅黑" panose="020B0503020204020204" pitchFamily="34" charset="-122"/>
              </a:rPr>
              <a:t>           </a:t>
            </a:r>
            <a:endParaRPr lang="zh-CN" altLang="en-US" sz="1000" dirty="0">
              <a:latin typeface="微软雅黑" panose="020B0503020204020204" pitchFamily="34" charset="-122"/>
              <a:ea typeface="微软雅黑" panose="020B0503020204020204" pitchFamily="34" charset="-122"/>
            </a:endParaRPr>
          </a:p>
        </p:txBody>
      </p:sp>
      <p:sp>
        <p:nvSpPr>
          <p:cNvPr id="28" name="矩形 27">
            <a:extLst>
              <a:ext uri="{FF2B5EF4-FFF2-40B4-BE49-F238E27FC236}">
                <a16:creationId xmlns:a16="http://schemas.microsoft.com/office/drawing/2014/main" id="{C3376EC6-2EE3-4752-BD94-DE92A8D60EC4}"/>
              </a:ext>
            </a:extLst>
          </p:cNvPr>
          <p:cNvSpPr/>
          <p:nvPr/>
        </p:nvSpPr>
        <p:spPr>
          <a:xfrm>
            <a:off x="1530360" y="1750373"/>
            <a:ext cx="2508240" cy="2150963"/>
          </a:xfrm>
          <a:prstGeom prst="rect">
            <a:avLst/>
          </a:prstGeom>
          <a:gradFill flip="none" rotWithShape="1">
            <a:gsLst>
              <a:gs pos="0">
                <a:schemeClr val="accent1">
                  <a:lumMod val="60000"/>
                  <a:lumOff val="40000"/>
                  <a:tint val="66000"/>
                  <a:satMod val="160000"/>
                </a:schemeClr>
              </a:gs>
              <a:gs pos="50000">
                <a:schemeClr val="accent1">
                  <a:lumMod val="60000"/>
                  <a:lumOff val="40000"/>
                  <a:tint val="44500"/>
                  <a:satMod val="160000"/>
                </a:schemeClr>
              </a:gs>
              <a:gs pos="100000">
                <a:schemeClr val="accent1">
                  <a:lumMod val="60000"/>
                  <a:lumOff val="40000"/>
                  <a:tint val="23500"/>
                  <a:satMod val="160000"/>
                </a:schemeClr>
              </a:gs>
            </a:gsLst>
            <a:lin ang="13500000" scaled="1"/>
            <a:tileRect/>
          </a:gradFill>
          <a:ln>
            <a:solidFill>
              <a:schemeClr val="bg1"/>
            </a:solidFill>
          </a:ln>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zh-CN" altLang="en-US" dirty="0">
              <a:latin typeface="微软雅黑" panose="020B0503020204020204" pitchFamily="34" charset="-122"/>
              <a:ea typeface="微软雅黑" panose="020B0503020204020204" pitchFamily="34" charset="-122"/>
            </a:endParaRPr>
          </a:p>
        </p:txBody>
      </p:sp>
      <p:sp>
        <p:nvSpPr>
          <p:cNvPr id="29" name="矩形 28">
            <a:extLst>
              <a:ext uri="{FF2B5EF4-FFF2-40B4-BE49-F238E27FC236}">
                <a16:creationId xmlns:a16="http://schemas.microsoft.com/office/drawing/2014/main" id="{F50C3218-0C39-4259-B891-CD282F22DFE3}"/>
              </a:ext>
            </a:extLst>
          </p:cNvPr>
          <p:cNvSpPr/>
          <p:nvPr/>
        </p:nvSpPr>
        <p:spPr>
          <a:xfrm>
            <a:off x="3530223" y="4854679"/>
            <a:ext cx="2287611" cy="1927121"/>
          </a:xfrm>
          <a:prstGeom prst="rect">
            <a:avLst/>
          </a:prstGeom>
          <a:solidFill>
            <a:schemeClr val="accent4">
              <a:lumMod val="40000"/>
              <a:lumOff val="60000"/>
            </a:schemeClr>
          </a:solidFill>
          <a:ln>
            <a:solidFill>
              <a:schemeClr val="bg1"/>
            </a:solidFill>
          </a:ln>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zh-CN" altLang="en-US" dirty="0">
              <a:latin typeface="微软雅黑" panose="020B0503020204020204" pitchFamily="34" charset="-122"/>
              <a:ea typeface="微软雅黑" panose="020B0503020204020204" pitchFamily="34" charset="-122"/>
            </a:endParaRPr>
          </a:p>
        </p:txBody>
      </p:sp>
      <p:sp>
        <p:nvSpPr>
          <p:cNvPr id="32" name="矩形 31">
            <a:extLst>
              <a:ext uri="{FF2B5EF4-FFF2-40B4-BE49-F238E27FC236}">
                <a16:creationId xmlns:a16="http://schemas.microsoft.com/office/drawing/2014/main" id="{CC9D84D8-2962-4DF8-AF44-375573E371C5}"/>
              </a:ext>
            </a:extLst>
          </p:cNvPr>
          <p:cNvSpPr/>
          <p:nvPr/>
        </p:nvSpPr>
        <p:spPr>
          <a:xfrm>
            <a:off x="5817835" y="1566760"/>
            <a:ext cx="2982912" cy="2150963"/>
          </a:xfrm>
          <a:prstGeom prst="rect">
            <a:avLst/>
          </a:prstGeom>
          <a:gradFill flip="none" rotWithShape="1">
            <a:gsLst>
              <a:gs pos="0">
                <a:schemeClr val="accent6">
                  <a:lumMod val="60000"/>
                  <a:lumOff val="40000"/>
                  <a:tint val="66000"/>
                  <a:satMod val="160000"/>
                </a:schemeClr>
              </a:gs>
              <a:gs pos="50000">
                <a:schemeClr val="accent6">
                  <a:lumMod val="60000"/>
                  <a:lumOff val="40000"/>
                  <a:tint val="44500"/>
                  <a:satMod val="160000"/>
                </a:schemeClr>
              </a:gs>
              <a:gs pos="100000">
                <a:schemeClr val="accent6">
                  <a:lumMod val="60000"/>
                  <a:lumOff val="40000"/>
                  <a:tint val="23500"/>
                  <a:satMod val="160000"/>
                </a:schemeClr>
              </a:gs>
            </a:gsLst>
            <a:lin ang="13500000" scaled="1"/>
            <a:tileRect/>
          </a:gradFill>
          <a:ln>
            <a:solidFill>
              <a:schemeClr val="bg1"/>
            </a:solidFill>
          </a:ln>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zh-CN" altLang="en-US" dirty="0">
              <a:latin typeface="微软雅黑" panose="020B0503020204020204" pitchFamily="34" charset="-122"/>
              <a:ea typeface="微软雅黑" panose="020B0503020204020204" pitchFamily="34" charset="-122"/>
            </a:endParaRPr>
          </a:p>
        </p:txBody>
      </p:sp>
      <p:sp>
        <p:nvSpPr>
          <p:cNvPr id="33" name="TextBox 47">
            <a:extLst>
              <a:ext uri="{FF2B5EF4-FFF2-40B4-BE49-F238E27FC236}">
                <a16:creationId xmlns:a16="http://schemas.microsoft.com/office/drawing/2014/main" id="{9131E220-FE8C-4462-BBA6-7CB03039D1AA}"/>
              </a:ext>
            </a:extLst>
          </p:cNvPr>
          <p:cNvSpPr txBox="1">
            <a:spLocks noChangeArrowheads="1"/>
          </p:cNvSpPr>
          <p:nvPr/>
        </p:nvSpPr>
        <p:spPr bwMode="auto">
          <a:xfrm>
            <a:off x="250375" y="4152351"/>
            <a:ext cx="1282723"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900" b="1" dirty="0">
                <a:latin typeface="微软雅黑" panose="020B0503020204020204" pitchFamily="34" charset="-122"/>
                <a:ea typeface="微软雅黑" panose="020B0503020204020204" pitchFamily="34" charset="-122"/>
              </a:rPr>
              <a:t>原材料</a:t>
            </a:r>
            <a:endParaRPr lang="en-US" altLang="zh-CN" sz="900" b="1" dirty="0">
              <a:latin typeface="微软雅黑" panose="020B0503020204020204" pitchFamily="34" charset="-122"/>
              <a:ea typeface="微软雅黑" panose="020B0503020204020204" pitchFamily="34" charset="-122"/>
            </a:endParaRPr>
          </a:p>
          <a:p>
            <a:pPr algn="ctr"/>
            <a:r>
              <a:rPr lang="zh-CN" altLang="en-US" sz="900" b="1" dirty="0">
                <a:latin typeface="微软雅黑" panose="020B0503020204020204" pitchFamily="34" charset="-122"/>
                <a:ea typeface="微软雅黑" panose="020B0503020204020204" pitchFamily="34" charset="-122"/>
              </a:rPr>
              <a:t>冲压</a:t>
            </a:r>
            <a:r>
              <a:rPr lang="en-US" altLang="zh-CN" sz="900" b="1" dirty="0">
                <a:latin typeface="微软雅黑" panose="020B0503020204020204" pitchFamily="34" charset="-122"/>
                <a:ea typeface="微软雅黑" panose="020B0503020204020204" pitchFamily="34" charset="-122"/>
              </a:rPr>
              <a:t>/</a:t>
            </a:r>
            <a:r>
              <a:rPr lang="zh-CN" altLang="en-US" sz="900" b="1" dirty="0">
                <a:latin typeface="微软雅黑" panose="020B0503020204020204" pitchFamily="34" charset="-122"/>
                <a:ea typeface="微软雅黑" panose="020B0503020204020204" pitchFamily="34" charset="-122"/>
              </a:rPr>
              <a:t>铆合</a:t>
            </a:r>
            <a:endParaRPr lang="en-US" altLang="zh-CN" sz="900" b="1" dirty="0">
              <a:latin typeface="微软雅黑" panose="020B0503020204020204" pitchFamily="34" charset="-122"/>
              <a:ea typeface="微软雅黑" panose="020B0503020204020204" pitchFamily="34" charset="-122"/>
            </a:endParaRPr>
          </a:p>
          <a:p>
            <a:pPr algn="ctr"/>
            <a:r>
              <a:rPr lang="en-US" altLang="zh-CN" sz="900" b="1" dirty="0">
                <a:latin typeface="微软雅黑" panose="020B0503020204020204" pitchFamily="34" charset="-122"/>
                <a:ea typeface="微软雅黑" panose="020B0503020204020204" pitchFamily="34" charset="-122"/>
              </a:rPr>
              <a:t>Stamping/Riveting</a:t>
            </a:r>
            <a:endParaRPr lang="zh-CN" altLang="en-US" sz="900" b="1" dirty="0">
              <a:latin typeface="微软雅黑" panose="020B0503020204020204" pitchFamily="34" charset="-122"/>
              <a:ea typeface="微软雅黑" panose="020B0503020204020204" pitchFamily="34" charset="-122"/>
            </a:endParaRPr>
          </a:p>
        </p:txBody>
      </p:sp>
      <p:sp>
        <p:nvSpPr>
          <p:cNvPr id="34" name="TextBox 48">
            <a:extLst>
              <a:ext uri="{FF2B5EF4-FFF2-40B4-BE49-F238E27FC236}">
                <a16:creationId xmlns:a16="http://schemas.microsoft.com/office/drawing/2014/main" id="{0603C206-77F6-4E07-8CFC-32AF72FE688C}"/>
              </a:ext>
            </a:extLst>
          </p:cNvPr>
          <p:cNvSpPr txBox="1">
            <a:spLocks noChangeArrowheads="1"/>
          </p:cNvSpPr>
          <p:nvPr/>
        </p:nvSpPr>
        <p:spPr bwMode="auto">
          <a:xfrm>
            <a:off x="2213246" y="4227162"/>
            <a:ext cx="74892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000" b="1" dirty="0">
                <a:latin typeface="微软雅黑" panose="020B0503020204020204" pitchFamily="34" charset="-122"/>
                <a:ea typeface="微软雅黑" panose="020B0503020204020204" pitchFamily="34" charset="-122"/>
              </a:rPr>
              <a:t>清洗摆盘</a:t>
            </a:r>
            <a:endParaRPr lang="en-US" altLang="zh-CN" sz="1000" b="1" dirty="0">
              <a:latin typeface="微软雅黑" panose="020B0503020204020204" pitchFamily="34" charset="-122"/>
              <a:ea typeface="微软雅黑" panose="020B0503020204020204" pitchFamily="34" charset="-122"/>
            </a:endParaRPr>
          </a:p>
          <a:p>
            <a:pPr algn="ctr"/>
            <a:r>
              <a:rPr lang="en-US" altLang="zh-CN" sz="1000" b="1" dirty="0">
                <a:latin typeface="微软雅黑" panose="020B0503020204020204" pitchFamily="34" charset="-122"/>
                <a:ea typeface="微软雅黑" panose="020B0503020204020204" pitchFamily="34" charset="-122"/>
              </a:rPr>
              <a:t>Cleaning</a:t>
            </a:r>
            <a:endParaRPr lang="zh-CN" altLang="en-US" sz="1000" b="1" dirty="0">
              <a:latin typeface="微软雅黑" panose="020B0503020204020204" pitchFamily="34" charset="-122"/>
              <a:ea typeface="微软雅黑" panose="020B0503020204020204" pitchFamily="34" charset="-122"/>
            </a:endParaRPr>
          </a:p>
        </p:txBody>
      </p:sp>
      <p:sp>
        <p:nvSpPr>
          <p:cNvPr id="35" name="TextBox 49">
            <a:extLst>
              <a:ext uri="{FF2B5EF4-FFF2-40B4-BE49-F238E27FC236}">
                <a16:creationId xmlns:a16="http://schemas.microsoft.com/office/drawing/2014/main" id="{335BDCBC-0B33-4EDA-8491-CBAFA66D8EF3}"/>
              </a:ext>
            </a:extLst>
          </p:cNvPr>
          <p:cNvSpPr txBox="1">
            <a:spLocks noChangeArrowheads="1"/>
          </p:cNvSpPr>
          <p:nvPr/>
        </p:nvSpPr>
        <p:spPr bwMode="auto">
          <a:xfrm>
            <a:off x="4216828" y="4234248"/>
            <a:ext cx="91439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000" b="1" dirty="0">
                <a:latin typeface="微软雅黑" panose="020B0503020204020204" pitchFamily="34" charset="-122"/>
                <a:ea typeface="微软雅黑" panose="020B0503020204020204" pitchFamily="34" charset="-122"/>
              </a:rPr>
              <a:t>产品检测</a:t>
            </a:r>
            <a:endParaRPr lang="en-US" altLang="zh-CN" sz="1000" b="1" dirty="0">
              <a:latin typeface="微软雅黑" panose="020B0503020204020204" pitchFamily="34" charset="-122"/>
              <a:ea typeface="微软雅黑" panose="020B0503020204020204" pitchFamily="34" charset="-122"/>
            </a:endParaRPr>
          </a:p>
          <a:p>
            <a:r>
              <a:rPr lang="en-US" altLang="zh-CN" sz="1000" b="1" dirty="0">
                <a:latin typeface="微软雅黑" panose="020B0503020204020204" pitchFamily="34" charset="-122"/>
                <a:ea typeface="微软雅黑" panose="020B0503020204020204" pitchFamily="34" charset="-122"/>
              </a:rPr>
              <a:t>Inspection</a:t>
            </a:r>
            <a:endParaRPr lang="zh-CN" altLang="en-US" sz="1000" b="1" dirty="0">
              <a:latin typeface="微软雅黑" panose="020B0503020204020204" pitchFamily="34" charset="-122"/>
              <a:ea typeface="微软雅黑" panose="020B0503020204020204" pitchFamily="34" charset="-122"/>
            </a:endParaRPr>
          </a:p>
        </p:txBody>
      </p:sp>
      <p:sp>
        <p:nvSpPr>
          <p:cNvPr id="36" name="TextBox 50">
            <a:extLst>
              <a:ext uri="{FF2B5EF4-FFF2-40B4-BE49-F238E27FC236}">
                <a16:creationId xmlns:a16="http://schemas.microsoft.com/office/drawing/2014/main" id="{DB2F847E-844C-48A2-89FD-C82159A66DCB}"/>
              </a:ext>
            </a:extLst>
          </p:cNvPr>
          <p:cNvSpPr txBox="1">
            <a:spLocks noChangeArrowheads="1"/>
          </p:cNvSpPr>
          <p:nvPr/>
        </p:nvSpPr>
        <p:spPr bwMode="auto">
          <a:xfrm>
            <a:off x="6918006" y="4248090"/>
            <a:ext cx="77819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000" b="1" dirty="0">
                <a:latin typeface="微软雅黑" panose="020B0503020204020204" pitchFamily="34" charset="-122"/>
                <a:ea typeface="微软雅黑" panose="020B0503020204020204" pitchFamily="34" charset="-122"/>
              </a:rPr>
              <a:t>包装</a:t>
            </a:r>
            <a:endParaRPr lang="en-US" altLang="zh-CN" sz="1000" b="1" dirty="0">
              <a:latin typeface="微软雅黑" panose="020B0503020204020204" pitchFamily="34" charset="-122"/>
              <a:ea typeface="微软雅黑" panose="020B0503020204020204" pitchFamily="34" charset="-122"/>
            </a:endParaRPr>
          </a:p>
          <a:p>
            <a:r>
              <a:rPr lang="en-US" altLang="zh-CN" sz="1000" b="1" dirty="0">
                <a:latin typeface="微软雅黑" panose="020B0503020204020204" pitchFamily="34" charset="-122"/>
                <a:ea typeface="微软雅黑" panose="020B0503020204020204" pitchFamily="34" charset="-122"/>
              </a:rPr>
              <a:t> Packing</a:t>
            </a:r>
            <a:endParaRPr lang="zh-CN" altLang="en-US" sz="1000" b="1" dirty="0">
              <a:latin typeface="微软雅黑" panose="020B0503020204020204" pitchFamily="34" charset="-122"/>
              <a:ea typeface="微软雅黑" panose="020B0503020204020204" pitchFamily="34" charset="-122"/>
            </a:endParaRPr>
          </a:p>
        </p:txBody>
      </p:sp>
      <p:sp>
        <p:nvSpPr>
          <p:cNvPr id="38" name="TextBox 56">
            <a:extLst>
              <a:ext uri="{FF2B5EF4-FFF2-40B4-BE49-F238E27FC236}">
                <a16:creationId xmlns:a16="http://schemas.microsoft.com/office/drawing/2014/main" id="{874DF411-EC84-42F7-ADC1-AD6C9473D80B}"/>
              </a:ext>
            </a:extLst>
          </p:cNvPr>
          <p:cNvSpPr txBox="1"/>
          <p:nvPr/>
        </p:nvSpPr>
        <p:spPr>
          <a:xfrm>
            <a:off x="1530360" y="3399284"/>
            <a:ext cx="2660640" cy="507831"/>
          </a:xfrm>
          <a:prstGeom prst="rect">
            <a:avLst/>
          </a:prstGeom>
          <a:noFill/>
        </p:spPr>
        <p:txBody>
          <a:bodyPr wrap="square">
            <a:spAutoFit/>
          </a:bodyPr>
          <a:lstStyle/>
          <a:p>
            <a:pPr>
              <a:defRPr/>
            </a:pPr>
            <a:r>
              <a:rPr lang="zh-CN" altLang="en-US" sz="900" dirty="0">
                <a:solidFill>
                  <a:schemeClr val="bg1">
                    <a:lumMod val="50000"/>
                  </a:schemeClr>
                </a:solidFill>
                <a:latin typeface="微软雅黑" panose="020B0503020204020204" pitchFamily="34" charset="-122"/>
                <a:ea typeface="微软雅黑" panose="020B0503020204020204" pitchFamily="34" charset="-122"/>
              </a:rPr>
              <a:t>自动里料设备 </a:t>
            </a:r>
            <a:r>
              <a:rPr lang="en-US" altLang="zh-CN" sz="900" dirty="0">
                <a:solidFill>
                  <a:schemeClr val="bg1">
                    <a:lumMod val="50000"/>
                  </a:schemeClr>
                </a:solidFill>
                <a:latin typeface="微软雅黑" panose="020B0503020204020204" pitchFamily="34" charset="-122"/>
                <a:ea typeface="微软雅黑" panose="020B0503020204020204" pitchFamily="34" charset="-122"/>
              </a:rPr>
              <a:t>Automatic lining equipment</a:t>
            </a:r>
          </a:p>
          <a:p>
            <a:pPr>
              <a:defRPr/>
            </a:pPr>
            <a:r>
              <a:rPr lang="zh-CN" altLang="en-US" sz="900" dirty="0">
                <a:solidFill>
                  <a:schemeClr val="bg1">
                    <a:lumMod val="50000"/>
                  </a:schemeClr>
                </a:solidFill>
                <a:latin typeface="微软雅黑" panose="020B0503020204020204" pitchFamily="34" charset="-122"/>
                <a:ea typeface="微软雅黑" panose="020B0503020204020204" pitchFamily="34" charset="-122"/>
              </a:rPr>
              <a:t>自动摆盘设备 </a:t>
            </a:r>
            <a:r>
              <a:rPr lang="en-US" altLang="zh-CN" sz="900" dirty="0">
                <a:solidFill>
                  <a:schemeClr val="bg1">
                    <a:lumMod val="50000"/>
                  </a:schemeClr>
                </a:solidFill>
                <a:latin typeface="微软雅黑" panose="020B0503020204020204" pitchFamily="34" charset="-122"/>
                <a:ea typeface="微软雅黑" panose="020B0503020204020204" pitchFamily="34" charset="-122"/>
              </a:rPr>
              <a:t>Automatic plate placement </a:t>
            </a:r>
          </a:p>
          <a:p>
            <a:pPr>
              <a:defRPr/>
            </a:pPr>
            <a:r>
              <a:rPr lang="zh-CN" altLang="en-US" sz="900" dirty="0">
                <a:solidFill>
                  <a:schemeClr val="bg1">
                    <a:lumMod val="50000"/>
                  </a:schemeClr>
                </a:solidFill>
                <a:latin typeface="微软雅黑" panose="020B0503020204020204" pitchFamily="34" charset="-122"/>
                <a:ea typeface="微软雅黑" panose="020B0503020204020204" pitchFamily="34" charset="-122"/>
              </a:rPr>
              <a:t>清洗设备模 </a:t>
            </a:r>
            <a:r>
              <a:rPr lang="en-US" altLang="zh-CN" sz="900" dirty="0">
                <a:solidFill>
                  <a:schemeClr val="bg1">
                    <a:lumMod val="50000"/>
                  </a:schemeClr>
                </a:solidFill>
                <a:latin typeface="微软雅黑" panose="020B0503020204020204" pitchFamily="34" charset="-122"/>
                <a:ea typeface="微软雅黑" panose="020B0503020204020204" pitchFamily="34" charset="-122"/>
              </a:rPr>
              <a:t>Cleaning equipment mold</a:t>
            </a:r>
            <a:endParaRPr lang="zh-CN" altLang="en-US" sz="9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39" name="TextBox 57">
            <a:extLst>
              <a:ext uri="{FF2B5EF4-FFF2-40B4-BE49-F238E27FC236}">
                <a16:creationId xmlns:a16="http://schemas.microsoft.com/office/drawing/2014/main" id="{138E9AE1-79ED-4AFF-977E-8513622A59D4}"/>
              </a:ext>
            </a:extLst>
          </p:cNvPr>
          <p:cNvSpPr txBox="1"/>
          <p:nvPr/>
        </p:nvSpPr>
        <p:spPr>
          <a:xfrm>
            <a:off x="4109380" y="4906572"/>
            <a:ext cx="948734" cy="230832"/>
          </a:xfrm>
          <a:prstGeom prst="rect">
            <a:avLst/>
          </a:prstGeom>
          <a:noFill/>
        </p:spPr>
        <p:txBody>
          <a:bodyPr wrap="square">
            <a:spAutoFit/>
          </a:bodyPr>
          <a:lstStyle/>
          <a:p>
            <a:pPr>
              <a:defRPr/>
            </a:pPr>
            <a:r>
              <a:rPr lang="en-US" altLang="zh-CN" sz="900" dirty="0">
                <a:solidFill>
                  <a:schemeClr val="bg1">
                    <a:lumMod val="50000"/>
                  </a:schemeClr>
                </a:solidFill>
                <a:latin typeface="微软雅黑" panose="020B0503020204020204" pitchFamily="34" charset="-122"/>
                <a:ea typeface="微软雅黑" panose="020B0503020204020204" pitchFamily="34" charset="-122"/>
              </a:rPr>
              <a:t>CCD </a:t>
            </a:r>
            <a:r>
              <a:rPr lang="zh-CN" altLang="en-US" sz="900" dirty="0">
                <a:solidFill>
                  <a:schemeClr val="bg1">
                    <a:lumMod val="50000"/>
                  </a:schemeClr>
                </a:solidFill>
                <a:latin typeface="微软雅黑" panose="020B0503020204020204" pitchFamily="34" charset="-122"/>
                <a:ea typeface="微软雅黑" panose="020B0503020204020204" pitchFamily="34" charset="-122"/>
              </a:rPr>
              <a:t>检测设备</a:t>
            </a:r>
          </a:p>
        </p:txBody>
      </p:sp>
      <p:sp>
        <p:nvSpPr>
          <p:cNvPr id="40" name="TextBox 60">
            <a:extLst>
              <a:ext uri="{FF2B5EF4-FFF2-40B4-BE49-F238E27FC236}">
                <a16:creationId xmlns:a16="http://schemas.microsoft.com/office/drawing/2014/main" id="{785064E4-CB18-4038-8565-70FC199DA8D8}"/>
              </a:ext>
            </a:extLst>
          </p:cNvPr>
          <p:cNvSpPr txBox="1"/>
          <p:nvPr/>
        </p:nvSpPr>
        <p:spPr>
          <a:xfrm>
            <a:off x="6081359" y="2803819"/>
            <a:ext cx="2681639" cy="923330"/>
          </a:xfrm>
          <a:prstGeom prst="rect">
            <a:avLst/>
          </a:prstGeom>
          <a:noFill/>
        </p:spPr>
        <p:txBody>
          <a:bodyPr wrap="square">
            <a:spAutoFit/>
          </a:bodyPr>
          <a:lstStyle/>
          <a:p>
            <a:pPr>
              <a:defRPr/>
            </a:pPr>
            <a:r>
              <a:rPr lang="zh-CN" altLang="en-US" sz="900" dirty="0">
                <a:solidFill>
                  <a:schemeClr val="bg1">
                    <a:lumMod val="50000"/>
                  </a:schemeClr>
                </a:solidFill>
                <a:latin typeface="微软雅黑" panose="020B0503020204020204" pitchFamily="34" charset="-122"/>
                <a:ea typeface="微软雅黑" panose="020B0503020204020204" pitchFamily="34" charset="-122"/>
              </a:rPr>
              <a:t>开箱设备 </a:t>
            </a:r>
            <a:r>
              <a:rPr lang="en-US" altLang="zh-CN" sz="900" dirty="0">
                <a:solidFill>
                  <a:schemeClr val="bg1">
                    <a:lumMod val="50000"/>
                  </a:schemeClr>
                </a:solidFill>
                <a:latin typeface="微软雅黑" panose="020B0503020204020204" pitchFamily="34" charset="-122"/>
                <a:ea typeface="微软雅黑" panose="020B0503020204020204" pitchFamily="34" charset="-122"/>
              </a:rPr>
              <a:t>Unpacking the device</a:t>
            </a:r>
          </a:p>
          <a:p>
            <a:pPr>
              <a:defRPr/>
            </a:pPr>
            <a:r>
              <a:rPr lang="zh-CN" altLang="en-US" sz="900" dirty="0">
                <a:solidFill>
                  <a:schemeClr val="bg1">
                    <a:lumMod val="50000"/>
                  </a:schemeClr>
                </a:solidFill>
                <a:latin typeface="微软雅黑" panose="020B0503020204020204" pitchFamily="34" charset="-122"/>
                <a:ea typeface="微软雅黑" panose="020B0503020204020204" pitchFamily="34" charset="-122"/>
              </a:rPr>
              <a:t>叠</a:t>
            </a:r>
            <a:r>
              <a:rPr lang="en-US" altLang="zh-CN" sz="900" dirty="0">
                <a:solidFill>
                  <a:schemeClr val="bg1">
                    <a:lumMod val="50000"/>
                  </a:schemeClr>
                </a:solidFill>
                <a:latin typeface="微软雅黑" panose="020B0503020204020204" pitchFamily="34" charset="-122"/>
                <a:ea typeface="微软雅黑" panose="020B0503020204020204" pitchFamily="34" charset="-122"/>
              </a:rPr>
              <a:t>Tray</a:t>
            </a:r>
            <a:r>
              <a:rPr lang="zh-CN" altLang="en-US" sz="900" dirty="0">
                <a:solidFill>
                  <a:schemeClr val="bg1">
                    <a:lumMod val="50000"/>
                  </a:schemeClr>
                </a:solidFill>
                <a:latin typeface="微软雅黑" panose="020B0503020204020204" pitchFamily="34" charset="-122"/>
                <a:ea typeface="微软雅黑" panose="020B0503020204020204" pitchFamily="34" charset="-122"/>
              </a:rPr>
              <a:t>设备 </a:t>
            </a:r>
            <a:r>
              <a:rPr lang="en-US" altLang="zh-CN" sz="900" dirty="0">
                <a:solidFill>
                  <a:schemeClr val="bg1">
                    <a:lumMod val="50000"/>
                  </a:schemeClr>
                </a:solidFill>
                <a:latin typeface="微软雅黑" panose="020B0503020204020204" pitchFamily="34" charset="-122"/>
                <a:ea typeface="微软雅黑" panose="020B0503020204020204" pitchFamily="34" charset="-122"/>
              </a:rPr>
              <a:t>Stacking Tray Equipment</a:t>
            </a:r>
          </a:p>
          <a:p>
            <a:pPr>
              <a:defRPr/>
            </a:pPr>
            <a:r>
              <a:rPr lang="zh-CN" altLang="en-US" sz="900" dirty="0">
                <a:solidFill>
                  <a:schemeClr val="bg1">
                    <a:lumMod val="50000"/>
                  </a:schemeClr>
                </a:solidFill>
                <a:latin typeface="微软雅黑" panose="020B0503020204020204" pitchFamily="34" charset="-122"/>
                <a:ea typeface="微软雅黑" panose="020B0503020204020204" pitchFamily="34" charset="-122"/>
              </a:rPr>
              <a:t>封箱设备 </a:t>
            </a:r>
            <a:r>
              <a:rPr lang="en-US" altLang="zh-CN" sz="900" dirty="0">
                <a:solidFill>
                  <a:schemeClr val="bg1">
                    <a:lumMod val="50000"/>
                  </a:schemeClr>
                </a:solidFill>
                <a:latin typeface="微软雅黑" panose="020B0503020204020204" pitchFamily="34" charset="-122"/>
                <a:ea typeface="微软雅黑" panose="020B0503020204020204" pitchFamily="34" charset="-122"/>
              </a:rPr>
              <a:t>Box sealing equipment</a:t>
            </a:r>
          </a:p>
          <a:p>
            <a:pPr>
              <a:defRPr/>
            </a:pPr>
            <a:r>
              <a:rPr lang="zh-CN" altLang="en-US" sz="900" dirty="0">
                <a:solidFill>
                  <a:schemeClr val="bg1">
                    <a:lumMod val="50000"/>
                  </a:schemeClr>
                </a:solidFill>
                <a:latin typeface="微软雅黑" panose="020B0503020204020204" pitchFamily="34" charset="-122"/>
                <a:ea typeface="微软雅黑" panose="020B0503020204020204" pitchFamily="34" charset="-122"/>
              </a:rPr>
              <a:t>贴标设备 </a:t>
            </a:r>
            <a:r>
              <a:rPr lang="en-US" altLang="zh-CN" sz="900" dirty="0">
                <a:solidFill>
                  <a:schemeClr val="bg1">
                    <a:lumMod val="50000"/>
                  </a:schemeClr>
                </a:solidFill>
                <a:latin typeface="微软雅黑" panose="020B0503020204020204" pitchFamily="34" charset="-122"/>
                <a:ea typeface="微软雅黑" panose="020B0503020204020204" pitchFamily="34" charset="-122"/>
              </a:rPr>
              <a:t>Labeling equipment</a:t>
            </a:r>
          </a:p>
          <a:p>
            <a:pPr>
              <a:defRPr/>
            </a:pPr>
            <a:r>
              <a:rPr lang="zh-CN" altLang="en-US" sz="900" dirty="0">
                <a:solidFill>
                  <a:schemeClr val="bg1">
                    <a:lumMod val="50000"/>
                  </a:schemeClr>
                </a:solidFill>
                <a:latin typeface="微软雅黑" panose="020B0503020204020204" pitchFamily="34" charset="-122"/>
                <a:ea typeface="微软雅黑" panose="020B0503020204020204" pitchFamily="34" charset="-122"/>
              </a:rPr>
              <a:t>密封设备 </a:t>
            </a:r>
            <a:r>
              <a:rPr lang="en-US" altLang="zh-CN" sz="900" dirty="0">
                <a:solidFill>
                  <a:schemeClr val="bg1">
                    <a:lumMod val="50000"/>
                  </a:schemeClr>
                </a:solidFill>
                <a:latin typeface="微软雅黑" panose="020B0503020204020204" pitchFamily="34" charset="-122"/>
                <a:ea typeface="微软雅黑" panose="020B0503020204020204" pitchFamily="34" charset="-122"/>
              </a:rPr>
              <a:t>Sealing equipment</a:t>
            </a:r>
          </a:p>
          <a:p>
            <a:pPr>
              <a:defRPr/>
            </a:pPr>
            <a:r>
              <a:rPr lang="zh-CN" altLang="en-US" sz="900" dirty="0">
                <a:solidFill>
                  <a:schemeClr val="bg1">
                    <a:lumMod val="50000"/>
                  </a:schemeClr>
                </a:solidFill>
                <a:latin typeface="微软雅黑" panose="020B0503020204020204" pitchFamily="34" charset="-122"/>
                <a:ea typeface="微软雅黑" panose="020B0503020204020204" pitchFamily="34" charset="-122"/>
              </a:rPr>
              <a:t>码垛设备 </a:t>
            </a:r>
            <a:r>
              <a:rPr lang="en-US" altLang="zh-CN" sz="900" dirty="0">
                <a:solidFill>
                  <a:schemeClr val="bg1">
                    <a:lumMod val="50000"/>
                  </a:schemeClr>
                </a:solidFill>
                <a:latin typeface="微软雅黑" panose="020B0503020204020204" pitchFamily="34" charset="-122"/>
                <a:ea typeface="微软雅黑" panose="020B0503020204020204" pitchFamily="34" charset="-122"/>
              </a:rPr>
              <a:t>Palletizing equipment</a:t>
            </a:r>
          </a:p>
        </p:txBody>
      </p:sp>
      <p:sp>
        <p:nvSpPr>
          <p:cNvPr id="43" name="等腰三角形 42">
            <a:extLst>
              <a:ext uri="{FF2B5EF4-FFF2-40B4-BE49-F238E27FC236}">
                <a16:creationId xmlns:a16="http://schemas.microsoft.com/office/drawing/2014/main" id="{18B34F64-3020-4959-952E-4EDFD9E9D886}"/>
              </a:ext>
            </a:extLst>
          </p:cNvPr>
          <p:cNvSpPr/>
          <p:nvPr/>
        </p:nvSpPr>
        <p:spPr>
          <a:xfrm rot="5400000">
            <a:off x="1628123" y="4283923"/>
            <a:ext cx="209550" cy="180975"/>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000" dirty="0">
              <a:latin typeface="微软雅黑" panose="020B0503020204020204" pitchFamily="34" charset="-122"/>
              <a:ea typeface="微软雅黑" panose="020B0503020204020204" pitchFamily="34" charset="-122"/>
            </a:endParaRPr>
          </a:p>
        </p:txBody>
      </p:sp>
      <p:sp>
        <p:nvSpPr>
          <p:cNvPr id="44" name="等腰三角形 43">
            <a:extLst>
              <a:ext uri="{FF2B5EF4-FFF2-40B4-BE49-F238E27FC236}">
                <a16:creationId xmlns:a16="http://schemas.microsoft.com/office/drawing/2014/main" id="{0ECD97F4-3048-4F52-88A0-7050B8A1B079}"/>
              </a:ext>
            </a:extLst>
          </p:cNvPr>
          <p:cNvSpPr/>
          <p:nvPr/>
        </p:nvSpPr>
        <p:spPr>
          <a:xfrm rot="5400000">
            <a:off x="3334960" y="4260966"/>
            <a:ext cx="209550" cy="180975"/>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000" dirty="0">
              <a:latin typeface="微软雅黑" panose="020B0503020204020204" pitchFamily="34" charset="-122"/>
              <a:ea typeface="微软雅黑" panose="020B0503020204020204" pitchFamily="34" charset="-122"/>
            </a:endParaRPr>
          </a:p>
        </p:txBody>
      </p:sp>
      <p:sp>
        <p:nvSpPr>
          <p:cNvPr id="45" name="等腰三角形 44">
            <a:extLst>
              <a:ext uri="{FF2B5EF4-FFF2-40B4-BE49-F238E27FC236}">
                <a16:creationId xmlns:a16="http://schemas.microsoft.com/office/drawing/2014/main" id="{B521CB42-620D-49FD-8D8B-9D4C259BBDC7}"/>
              </a:ext>
            </a:extLst>
          </p:cNvPr>
          <p:cNvSpPr/>
          <p:nvPr/>
        </p:nvSpPr>
        <p:spPr>
          <a:xfrm rot="5400000">
            <a:off x="5803547" y="4235249"/>
            <a:ext cx="209550" cy="180975"/>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000" dirty="0">
              <a:latin typeface="微软雅黑" panose="020B0503020204020204" pitchFamily="34" charset="-122"/>
              <a:ea typeface="微软雅黑" panose="020B0503020204020204" pitchFamily="34" charset="-122"/>
            </a:endParaRPr>
          </a:p>
        </p:txBody>
      </p:sp>
      <p:sp>
        <p:nvSpPr>
          <p:cNvPr id="47" name="等腰三角形 46">
            <a:extLst>
              <a:ext uri="{FF2B5EF4-FFF2-40B4-BE49-F238E27FC236}">
                <a16:creationId xmlns:a16="http://schemas.microsoft.com/office/drawing/2014/main" id="{7BFFF596-1573-4E50-ACBC-37849C5D6701}"/>
              </a:ext>
            </a:extLst>
          </p:cNvPr>
          <p:cNvSpPr/>
          <p:nvPr/>
        </p:nvSpPr>
        <p:spPr>
          <a:xfrm rot="5400000">
            <a:off x="8608663" y="4283922"/>
            <a:ext cx="209550" cy="180975"/>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000" dirty="0">
              <a:latin typeface="微软雅黑" panose="020B0503020204020204" pitchFamily="34" charset="-122"/>
              <a:ea typeface="微软雅黑" panose="020B0503020204020204" pitchFamily="34" charset="-122"/>
            </a:endParaRPr>
          </a:p>
        </p:txBody>
      </p:sp>
      <p:pic>
        <p:nvPicPr>
          <p:cNvPr id="55" name="图片 54">
            <a:extLst>
              <a:ext uri="{FF2B5EF4-FFF2-40B4-BE49-F238E27FC236}">
                <a16:creationId xmlns:a16="http://schemas.microsoft.com/office/drawing/2014/main" id="{6BE238E2-2902-4361-8B48-D0D4F14425F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78158" y="2778165"/>
            <a:ext cx="2412640" cy="621119"/>
          </a:xfrm>
          <a:prstGeom prst="rect">
            <a:avLst/>
          </a:prstGeom>
        </p:spPr>
      </p:pic>
      <p:pic>
        <p:nvPicPr>
          <p:cNvPr id="56" name="图片 55">
            <a:extLst>
              <a:ext uri="{FF2B5EF4-FFF2-40B4-BE49-F238E27FC236}">
                <a16:creationId xmlns:a16="http://schemas.microsoft.com/office/drawing/2014/main" id="{0883E31D-46CB-4C95-99B8-16613D43B3C7}"/>
              </a:ext>
            </a:extLst>
          </p:cNvPr>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556095" y="1838131"/>
            <a:ext cx="2456767" cy="940034"/>
          </a:xfrm>
          <a:prstGeom prst="rect">
            <a:avLst/>
          </a:prstGeom>
          <a:noFill/>
          <a:ln>
            <a:noFill/>
          </a:ln>
        </p:spPr>
      </p:pic>
      <p:pic>
        <p:nvPicPr>
          <p:cNvPr id="60" name="图片 59">
            <a:extLst>
              <a:ext uri="{FF2B5EF4-FFF2-40B4-BE49-F238E27FC236}">
                <a16:creationId xmlns:a16="http://schemas.microsoft.com/office/drawing/2014/main" id="{FBBD1EA3-D2FE-49C0-8B63-1FE7D2794140}"/>
              </a:ext>
            </a:extLst>
          </p:cNvPr>
          <p:cNvPicPr>
            <a:picLocks noChangeAspect="1"/>
          </p:cNvPicPr>
          <p:nvPr/>
        </p:nvPicPr>
        <p:blipFill>
          <a:blip r:embed="rId4"/>
          <a:stretch>
            <a:fillRect/>
          </a:stretch>
        </p:blipFill>
        <p:spPr>
          <a:xfrm>
            <a:off x="3680430" y="5189297"/>
            <a:ext cx="2034569" cy="1592503"/>
          </a:xfrm>
          <a:prstGeom prst="rect">
            <a:avLst/>
          </a:prstGeom>
        </p:spPr>
      </p:pic>
      <p:pic>
        <p:nvPicPr>
          <p:cNvPr id="69" name="图片 68">
            <a:extLst>
              <a:ext uri="{FF2B5EF4-FFF2-40B4-BE49-F238E27FC236}">
                <a16:creationId xmlns:a16="http://schemas.microsoft.com/office/drawing/2014/main" id="{78054B5D-264E-467D-9F67-0DD106C1DF3E}"/>
              </a:ext>
            </a:extLst>
          </p:cNvPr>
          <p:cNvPicPr>
            <a:picLocks noChangeAspect="1"/>
          </p:cNvPicPr>
          <p:nvPr/>
        </p:nvPicPr>
        <p:blipFill>
          <a:blip r:embed="rId5"/>
          <a:stretch>
            <a:fillRect/>
          </a:stretch>
        </p:blipFill>
        <p:spPr>
          <a:xfrm>
            <a:off x="5884850" y="1633877"/>
            <a:ext cx="2878149" cy="1091056"/>
          </a:xfrm>
          <a:prstGeom prst="rect">
            <a:avLst/>
          </a:prstGeom>
        </p:spPr>
      </p:pic>
      <p:sp>
        <p:nvSpPr>
          <p:cNvPr id="30" name="文本框 29">
            <a:extLst>
              <a:ext uri="{FF2B5EF4-FFF2-40B4-BE49-F238E27FC236}">
                <a16:creationId xmlns:a16="http://schemas.microsoft.com/office/drawing/2014/main" id="{F30CA155-09AF-4ACB-9497-F55A6183FD7D}"/>
              </a:ext>
            </a:extLst>
          </p:cNvPr>
          <p:cNvSpPr txBox="1"/>
          <p:nvPr/>
        </p:nvSpPr>
        <p:spPr>
          <a:xfrm>
            <a:off x="103313" y="1012448"/>
            <a:ext cx="5611686" cy="892552"/>
          </a:xfrm>
          <a:prstGeom prst="rect">
            <a:avLst/>
          </a:prstGeom>
          <a:noFill/>
        </p:spPr>
        <p:txBody>
          <a:bodyPr wrap="square" rtlCol="0">
            <a:spAutoFit/>
          </a:bodyPr>
          <a:lstStyle>
            <a:defPPr>
              <a:defRPr lang="zh-CN"/>
            </a:defPPr>
            <a:lvl1pPr>
              <a:defRPr sz="2400" b="1"/>
            </a:lvl1pPr>
          </a:lstStyle>
          <a:p>
            <a:r>
              <a:rPr lang="zh-CN" altLang="en-US" sz="1200" b="0" dirty="0">
                <a:solidFill>
                  <a:schemeClr val="tx1">
                    <a:lumMod val="65000"/>
                    <a:lumOff val="35000"/>
                  </a:schemeClr>
                </a:solidFill>
                <a:latin typeface="微软雅黑" pitchFamily="34" charset="-122"/>
                <a:ea typeface="微软雅黑" pitchFamily="34" charset="-122"/>
              </a:rPr>
              <a:t>  </a:t>
            </a:r>
            <a:r>
              <a:rPr lang="zh-CN" altLang="en-US" sz="800" b="0" dirty="0">
                <a:solidFill>
                  <a:schemeClr val="tx1">
                    <a:lumMod val="65000"/>
                    <a:lumOff val="35000"/>
                  </a:schemeClr>
                </a:solidFill>
                <a:latin typeface="微软雅黑" pitchFamily="34" charset="-122"/>
                <a:ea typeface="微软雅黑" pitchFamily="34" charset="-122"/>
              </a:rPr>
              <a:t>公司自研</a:t>
            </a:r>
            <a:r>
              <a:rPr lang="en-US" altLang="zh-CN" sz="800" b="0" dirty="0">
                <a:solidFill>
                  <a:schemeClr val="tx1">
                    <a:lumMod val="65000"/>
                    <a:lumOff val="35000"/>
                  </a:schemeClr>
                </a:solidFill>
                <a:latin typeface="微软雅黑" pitchFamily="34" charset="-122"/>
                <a:ea typeface="微软雅黑" pitchFamily="34" charset="-122"/>
              </a:rPr>
              <a:t>4680</a:t>
            </a:r>
            <a:r>
              <a:rPr lang="zh-CN" altLang="en-US" sz="800" b="0" dirty="0">
                <a:solidFill>
                  <a:schemeClr val="tx1">
                    <a:lumMod val="65000"/>
                    <a:lumOff val="35000"/>
                  </a:schemeClr>
                </a:solidFill>
                <a:latin typeface="微软雅黑" pitchFamily="34" charset="-122"/>
                <a:ea typeface="微软雅黑" pitchFamily="34" charset="-122"/>
              </a:rPr>
              <a:t>电池盖全自动高速生产工艺设备，目前部分核心工艺设备模组处于验证阶段，预计</a:t>
            </a:r>
            <a:r>
              <a:rPr lang="en-US" altLang="zh-CN" sz="800" b="0" dirty="0">
                <a:solidFill>
                  <a:schemeClr val="tx1">
                    <a:lumMod val="65000"/>
                    <a:lumOff val="35000"/>
                  </a:schemeClr>
                </a:solidFill>
                <a:latin typeface="微软雅黑" pitchFamily="34" charset="-122"/>
                <a:ea typeface="微软雅黑" pitchFamily="34" charset="-122"/>
              </a:rPr>
              <a:t>5</a:t>
            </a:r>
            <a:r>
              <a:rPr lang="zh-CN" altLang="en-US" sz="800" b="0" dirty="0">
                <a:solidFill>
                  <a:schemeClr val="tx1">
                    <a:lumMod val="65000"/>
                    <a:lumOff val="35000"/>
                  </a:schemeClr>
                </a:solidFill>
                <a:latin typeface="微软雅黑" pitchFamily="34" charset="-122"/>
                <a:ea typeface="微软雅黑" pitchFamily="34" charset="-122"/>
              </a:rPr>
              <a:t>月底验证完成，投入市场应用。设计</a:t>
            </a:r>
            <a:r>
              <a:rPr lang="en-US" altLang="zh-CN" sz="800" b="0" dirty="0">
                <a:solidFill>
                  <a:schemeClr val="tx1">
                    <a:lumMod val="65000"/>
                    <a:lumOff val="35000"/>
                  </a:schemeClr>
                </a:solidFill>
                <a:latin typeface="微软雅黑" pitchFamily="34" charset="-122"/>
                <a:ea typeface="微软雅黑" pitchFamily="34" charset="-122"/>
              </a:rPr>
              <a:t>UPH</a:t>
            </a:r>
            <a:r>
              <a:rPr lang="zh-CN" altLang="en-US" sz="800" b="0" dirty="0">
                <a:solidFill>
                  <a:schemeClr val="tx1">
                    <a:lumMod val="65000"/>
                    <a:lumOff val="35000"/>
                  </a:schemeClr>
                </a:solidFill>
                <a:latin typeface="微软雅黑" pitchFamily="34" charset="-122"/>
                <a:ea typeface="微软雅黑" pitchFamily="34" charset="-122"/>
              </a:rPr>
              <a:t>：</a:t>
            </a:r>
            <a:r>
              <a:rPr lang="en-US" altLang="zh-CN" sz="800" b="0" dirty="0">
                <a:solidFill>
                  <a:schemeClr val="tx1">
                    <a:lumMod val="65000"/>
                    <a:lumOff val="35000"/>
                  </a:schemeClr>
                </a:solidFill>
                <a:latin typeface="微软雅黑" pitchFamily="34" charset="-122"/>
                <a:ea typeface="微软雅黑" pitchFamily="34" charset="-122"/>
              </a:rPr>
              <a:t>18000PCS</a:t>
            </a:r>
          </a:p>
          <a:p>
            <a:r>
              <a:rPr lang="en-US" altLang="zh-CN" sz="800" b="0" dirty="0">
                <a:solidFill>
                  <a:schemeClr val="tx1">
                    <a:lumMod val="65000"/>
                    <a:lumOff val="35000"/>
                  </a:schemeClr>
                </a:solidFill>
                <a:latin typeface="微软雅黑" pitchFamily="34" charset="-122"/>
                <a:ea typeface="微软雅黑" pitchFamily="34" charset="-122"/>
              </a:rPr>
              <a:t>The company has self-developed 4680 battery cover automatic high-speed production process equipment. At present, some core process equipment modules are in the verification stage. It is expected that the verification will be completed by the end of May and put into market application.</a:t>
            </a:r>
          </a:p>
          <a:p>
            <a:r>
              <a:rPr lang="en-US" altLang="zh-CN" sz="800" b="0" dirty="0">
                <a:solidFill>
                  <a:schemeClr val="tx1">
                    <a:lumMod val="65000"/>
                    <a:lumOff val="35000"/>
                  </a:schemeClr>
                </a:solidFill>
                <a:latin typeface="微软雅黑" pitchFamily="34" charset="-122"/>
                <a:ea typeface="微软雅黑" pitchFamily="34" charset="-122"/>
              </a:rPr>
              <a:t>Design UPH: 18000PCS</a:t>
            </a:r>
            <a:endParaRPr lang="en-CA" altLang="zh-CN" sz="800" b="0" dirty="0">
              <a:solidFill>
                <a:schemeClr val="tx1">
                  <a:lumMod val="65000"/>
                  <a:lumOff val="35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2796663350"/>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007679" y="2416386"/>
            <a:ext cx="2305180" cy="953854"/>
          </a:xfrm>
          <a:prstGeom prst="rect">
            <a:avLst/>
          </a:prstGeom>
        </p:spPr>
      </p:pic>
      <p:sp>
        <p:nvSpPr>
          <p:cNvPr id="3" name="object 3"/>
          <p:cNvSpPr/>
          <p:nvPr/>
        </p:nvSpPr>
        <p:spPr>
          <a:xfrm>
            <a:off x="3516629" y="2470150"/>
            <a:ext cx="0" cy="859790"/>
          </a:xfrm>
          <a:custGeom>
            <a:avLst/>
            <a:gdLst/>
            <a:ahLst/>
            <a:cxnLst/>
            <a:rect l="l" t="t" r="r" b="b"/>
            <a:pathLst>
              <a:path h="859789">
                <a:moveTo>
                  <a:pt x="0" y="0"/>
                </a:moveTo>
                <a:lnTo>
                  <a:pt x="0" y="859536"/>
                </a:lnTo>
              </a:path>
            </a:pathLst>
          </a:custGeom>
          <a:ln w="12700">
            <a:solidFill>
              <a:srgbClr val="404040"/>
            </a:solidFill>
          </a:ln>
        </p:spPr>
        <p:txBody>
          <a:bodyPr wrap="square" lIns="0" tIns="0" rIns="0" bIns="0" rtlCol="0"/>
          <a:lstStyle/>
          <a:p>
            <a:endParaRPr/>
          </a:p>
        </p:txBody>
      </p:sp>
      <p:sp>
        <p:nvSpPr>
          <p:cNvPr id="4" name="object 4"/>
          <p:cNvSpPr txBox="1">
            <a:spLocks noGrp="1"/>
          </p:cNvSpPr>
          <p:nvPr>
            <p:ph type="title"/>
          </p:nvPr>
        </p:nvSpPr>
        <p:spPr>
          <a:xfrm>
            <a:off x="3787775" y="2464815"/>
            <a:ext cx="3880485" cy="756920"/>
          </a:xfrm>
          <a:prstGeom prst="rect">
            <a:avLst/>
          </a:prstGeom>
        </p:spPr>
        <p:txBody>
          <a:bodyPr vert="horz" wrap="square" lIns="0" tIns="12700" rIns="0" bIns="0" rtlCol="0">
            <a:spAutoFit/>
          </a:bodyPr>
          <a:lstStyle/>
          <a:p>
            <a:pPr marL="12700">
              <a:lnSpc>
                <a:spcPct val="100000"/>
              </a:lnSpc>
              <a:spcBef>
                <a:spcPts val="100"/>
              </a:spcBef>
              <a:tabLst>
                <a:tab pos="2343785" algn="l"/>
              </a:tabLst>
            </a:pPr>
            <a:r>
              <a:rPr sz="4800" spc="420" dirty="0">
                <a:solidFill>
                  <a:srgbClr val="585858"/>
                </a:solidFill>
                <a:latin typeface="等线 Light"/>
                <a:cs typeface="等线 Light"/>
              </a:rPr>
              <a:t>T</a:t>
            </a:r>
            <a:r>
              <a:rPr sz="4800" spc="405" dirty="0">
                <a:solidFill>
                  <a:srgbClr val="585858"/>
                </a:solidFill>
                <a:latin typeface="等线 Light"/>
                <a:cs typeface="等线 Light"/>
              </a:rPr>
              <a:t>H</a:t>
            </a:r>
            <a:r>
              <a:rPr sz="4800" spc="415" dirty="0">
                <a:solidFill>
                  <a:srgbClr val="585858"/>
                </a:solidFill>
                <a:latin typeface="等线 Light"/>
                <a:cs typeface="等线 Light"/>
              </a:rPr>
              <a:t>A</a:t>
            </a:r>
            <a:r>
              <a:rPr sz="4800" spc="409" dirty="0">
                <a:solidFill>
                  <a:srgbClr val="585858"/>
                </a:solidFill>
                <a:latin typeface="等线 Light"/>
                <a:cs typeface="等线 Light"/>
              </a:rPr>
              <a:t>N</a:t>
            </a:r>
            <a:r>
              <a:rPr sz="4800" dirty="0">
                <a:solidFill>
                  <a:srgbClr val="585858"/>
                </a:solidFill>
                <a:latin typeface="等线 Light"/>
                <a:cs typeface="等线 Light"/>
              </a:rPr>
              <a:t>K	</a:t>
            </a:r>
            <a:r>
              <a:rPr sz="4800" spc="420" dirty="0">
                <a:solidFill>
                  <a:srgbClr val="585858"/>
                </a:solidFill>
                <a:latin typeface="等线 Light"/>
                <a:cs typeface="等线 Light"/>
              </a:rPr>
              <a:t>YO</a:t>
            </a:r>
            <a:r>
              <a:rPr sz="4800" spc="425" dirty="0">
                <a:solidFill>
                  <a:srgbClr val="585858"/>
                </a:solidFill>
                <a:latin typeface="等线 Light"/>
                <a:cs typeface="等线 Light"/>
              </a:rPr>
              <a:t>U</a:t>
            </a:r>
            <a:r>
              <a:rPr sz="4800" dirty="0">
                <a:solidFill>
                  <a:srgbClr val="585858"/>
                </a:solidFill>
                <a:latin typeface="等线 Light"/>
                <a:cs typeface="等线 Light"/>
              </a:rPr>
              <a:t>!</a:t>
            </a:r>
            <a:endParaRPr sz="4800" dirty="0">
              <a:latin typeface="等线 Light"/>
              <a:cs typeface="等线 Light"/>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object 8">
            <a:extLst>
              <a:ext uri="{FF2B5EF4-FFF2-40B4-BE49-F238E27FC236}">
                <a16:creationId xmlns:a16="http://schemas.microsoft.com/office/drawing/2014/main" id="{E3740337-2B20-4962-BD2F-0F2ADD4AA039}"/>
              </a:ext>
            </a:extLst>
          </p:cNvPr>
          <p:cNvGrpSpPr/>
          <p:nvPr/>
        </p:nvGrpSpPr>
        <p:grpSpPr>
          <a:xfrm>
            <a:off x="1295400" y="1981280"/>
            <a:ext cx="861357" cy="745842"/>
            <a:chOff x="1818342" y="1125219"/>
            <a:chExt cx="861357" cy="745842"/>
          </a:xfrm>
        </p:grpSpPr>
        <p:pic>
          <p:nvPicPr>
            <p:cNvPr id="12" name="object 9">
              <a:extLst>
                <a:ext uri="{FF2B5EF4-FFF2-40B4-BE49-F238E27FC236}">
                  <a16:creationId xmlns:a16="http://schemas.microsoft.com/office/drawing/2014/main" id="{6373D16B-D14D-4FFA-BEC1-A2FDC4FAFA2A}"/>
                </a:ext>
              </a:extLst>
            </p:cNvPr>
            <p:cNvPicPr/>
            <p:nvPr/>
          </p:nvPicPr>
          <p:blipFill>
            <a:blip r:embed="rId2" cstate="print"/>
            <a:stretch>
              <a:fillRect/>
            </a:stretch>
          </p:blipFill>
          <p:spPr>
            <a:xfrm>
              <a:off x="1818342" y="1611747"/>
              <a:ext cx="763102" cy="259314"/>
            </a:xfrm>
            <a:prstGeom prst="rect">
              <a:avLst/>
            </a:prstGeom>
          </p:spPr>
        </p:pic>
        <p:sp>
          <p:nvSpPr>
            <p:cNvPr id="13" name="object 10">
              <a:extLst>
                <a:ext uri="{FF2B5EF4-FFF2-40B4-BE49-F238E27FC236}">
                  <a16:creationId xmlns:a16="http://schemas.microsoft.com/office/drawing/2014/main" id="{A0495F8E-FF8B-46BE-8FC1-7660C059DC3F}"/>
                </a:ext>
              </a:extLst>
            </p:cNvPr>
            <p:cNvSpPr/>
            <p:nvPr/>
          </p:nvSpPr>
          <p:spPr>
            <a:xfrm>
              <a:off x="1978659" y="1125219"/>
              <a:ext cx="701040" cy="698500"/>
            </a:xfrm>
            <a:custGeom>
              <a:avLst/>
              <a:gdLst/>
              <a:ahLst/>
              <a:cxnLst/>
              <a:rect l="l" t="t" r="r" b="b"/>
              <a:pathLst>
                <a:path w="701039" h="698500">
                  <a:moveTo>
                    <a:pt x="350519" y="0"/>
                  </a:moveTo>
                  <a:lnTo>
                    <a:pt x="0" y="349250"/>
                  </a:lnTo>
                  <a:lnTo>
                    <a:pt x="350519" y="698500"/>
                  </a:lnTo>
                  <a:lnTo>
                    <a:pt x="701039" y="349250"/>
                  </a:lnTo>
                  <a:lnTo>
                    <a:pt x="350519" y="0"/>
                  </a:lnTo>
                  <a:close/>
                </a:path>
              </a:pathLst>
            </a:custGeom>
            <a:solidFill>
              <a:schemeClr val="tx2">
                <a:lumMod val="40000"/>
                <a:lumOff val="60000"/>
              </a:schemeClr>
            </a:solidFill>
          </p:spPr>
          <p:txBody>
            <a:bodyPr wrap="square" lIns="0" tIns="0" rIns="0" bIns="0" rtlCol="0"/>
            <a:lstStyle/>
            <a:p>
              <a:endParaRPr dirty="0">
                <a:highlight>
                  <a:srgbClr val="00FF00"/>
                </a:highlight>
                <a:latin typeface="Arial" panose="020B0604020202020204" pitchFamily="34" charset="0"/>
                <a:cs typeface="Arial" panose="020B0604020202020204" pitchFamily="34" charset="0"/>
              </a:endParaRPr>
            </a:p>
          </p:txBody>
        </p:sp>
      </p:grpSp>
      <p:sp>
        <p:nvSpPr>
          <p:cNvPr id="24" name="文本框 23">
            <a:extLst>
              <a:ext uri="{FF2B5EF4-FFF2-40B4-BE49-F238E27FC236}">
                <a16:creationId xmlns:a16="http://schemas.microsoft.com/office/drawing/2014/main" id="{475AFCEF-925C-407D-935A-68459F309699}"/>
              </a:ext>
            </a:extLst>
          </p:cNvPr>
          <p:cNvSpPr txBox="1"/>
          <p:nvPr/>
        </p:nvSpPr>
        <p:spPr>
          <a:xfrm>
            <a:off x="2313426" y="2075356"/>
            <a:ext cx="4055055" cy="461665"/>
          </a:xfrm>
          <a:prstGeom prst="rect">
            <a:avLst/>
          </a:prstGeom>
          <a:noFill/>
        </p:spPr>
        <p:txBody>
          <a:bodyPr wrap="square" rtlCol="0">
            <a:spAutoFit/>
          </a:bodyPr>
          <a:lstStyle/>
          <a:p>
            <a:r>
              <a:rPr lang="zh-CN" altLang="en-US" sz="2400" b="1" dirty="0">
                <a:latin typeface="黑体" panose="02010609060101010101" pitchFamily="49" charset="-122"/>
                <a:ea typeface="黑体" panose="02010609060101010101" pitchFamily="49" charset="-122"/>
                <a:cs typeface="Arial" panose="020B0604020202020204" pitchFamily="34" charset="0"/>
              </a:rPr>
              <a:t>公司介绍 </a:t>
            </a:r>
            <a:r>
              <a:rPr lang="en-US" altLang="zh-CN" sz="2400" b="1" dirty="0">
                <a:latin typeface="黑体" panose="02010609060101010101" pitchFamily="49" charset="-122"/>
                <a:ea typeface="黑体" panose="02010609060101010101" pitchFamily="49" charset="-122"/>
                <a:cs typeface="Arial" panose="020B0604020202020204" pitchFamily="34" charset="0"/>
              </a:rPr>
              <a:t>Company Profile</a:t>
            </a:r>
            <a:endParaRPr lang="zh-CN" altLang="en-US" sz="2400" b="1" dirty="0">
              <a:latin typeface="黑体" panose="02010609060101010101" pitchFamily="49" charset="-122"/>
              <a:ea typeface="黑体" panose="02010609060101010101" pitchFamily="49" charset="-122"/>
              <a:cs typeface="Arial" panose="020B0604020202020204" pitchFamily="34" charset="0"/>
            </a:endParaRPr>
          </a:p>
        </p:txBody>
      </p:sp>
      <p:grpSp>
        <p:nvGrpSpPr>
          <p:cNvPr id="25" name="object 8">
            <a:extLst>
              <a:ext uri="{FF2B5EF4-FFF2-40B4-BE49-F238E27FC236}">
                <a16:creationId xmlns:a16="http://schemas.microsoft.com/office/drawing/2014/main" id="{791A2685-06B8-42ED-8601-5F3DA85AF48C}"/>
              </a:ext>
            </a:extLst>
          </p:cNvPr>
          <p:cNvGrpSpPr/>
          <p:nvPr/>
        </p:nvGrpSpPr>
        <p:grpSpPr>
          <a:xfrm>
            <a:off x="1295400" y="3445158"/>
            <a:ext cx="861357" cy="745842"/>
            <a:chOff x="1818342" y="1125219"/>
            <a:chExt cx="861357" cy="745842"/>
          </a:xfrm>
        </p:grpSpPr>
        <p:pic>
          <p:nvPicPr>
            <p:cNvPr id="26" name="object 9">
              <a:extLst>
                <a:ext uri="{FF2B5EF4-FFF2-40B4-BE49-F238E27FC236}">
                  <a16:creationId xmlns:a16="http://schemas.microsoft.com/office/drawing/2014/main" id="{260B0065-4AFA-40EA-9B65-51BD5075A026}"/>
                </a:ext>
              </a:extLst>
            </p:cNvPr>
            <p:cNvPicPr/>
            <p:nvPr/>
          </p:nvPicPr>
          <p:blipFill>
            <a:blip r:embed="rId2" cstate="print"/>
            <a:stretch>
              <a:fillRect/>
            </a:stretch>
          </p:blipFill>
          <p:spPr>
            <a:xfrm>
              <a:off x="1818342" y="1611747"/>
              <a:ext cx="763102" cy="259314"/>
            </a:xfrm>
            <a:prstGeom prst="rect">
              <a:avLst/>
            </a:prstGeom>
          </p:spPr>
        </p:pic>
        <p:sp>
          <p:nvSpPr>
            <p:cNvPr id="27" name="object 10">
              <a:extLst>
                <a:ext uri="{FF2B5EF4-FFF2-40B4-BE49-F238E27FC236}">
                  <a16:creationId xmlns:a16="http://schemas.microsoft.com/office/drawing/2014/main" id="{58845A7C-45EE-4D87-8233-0AFD83795F95}"/>
                </a:ext>
              </a:extLst>
            </p:cNvPr>
            <p:cNvSpPr/>
            <p:nvPr/>
          </p:nvSpPr>
          <p:spPr>
            <a:xfrm>
              <a:off x="1978659" y="1125219"/>
              <a:ext cx="701040" cy="698500"/>
            </a:xfrm>
            <a:custGeom>
              <a:avLst/>
              <a:gdLst/>
              <a:ahLst/>
              <a:cxnLst/>
              <a:rect l="l" t="t" r="r" b="b"/>
              <a:pathLst>
                <a:path w="701039" h="698500">
                  <a:moveTo>
                    <a:pt x="350519" y="0"/>
                  </a:moveTo>
                  <a:lnTo>
                    <a:pt x="0" y="349250"/>
                  </a:lnTo>
                  <a:lnTo>
                    <a:pt x="350519" y="698500"/>
                  </a:lnTo>
                  <a:lnTo>
                    <a:pt x="701039" y="349250"/>
                  </a:lnTo>
                  <a:lnTo>
                    <a:pt x="350519" y="0"/>
                  </a:lnTo>
                  <a:close/>
                </a:path>
              </a:pathLst>
            </a:custGeom>
            <a:solidFill>
              <a:schemeClr val="tx2">
                <a:lumMod val="40000"/>
                <a:lumOff val="60000"/>
              </a:schemeClr>
            </a:solidFill>
          </p:spPr>
          <p:txBody>
            <a:bodyPr wrap="square" lIns="0" tIns="0" rIns="0" bIns="0" rtlCol="0"/>
            <a:lstStyle/>
            <a:p>
              <a:endParaRPr dirty="0">
                <a:highlight>
                  <a:srgbClr val="00FF00"/>
                </a:highlight>
                <a:latin typeface="Arial" panose="020B0604020202020204" pitchFamily="34" charset="0"/>
                <a:cs typeface="Arial" panose="020B0604020202020204" pitchFamily="34" charset="0"/>
              </a:endParaRPr>
            </a:p>
          </p:txBody>
        </p:sp>
      </p:grpSp>
      <p:sp>
        <p:nvSpPr>
          <p:cNvPr id="29" name="文本框 28">
            <a:extLst>
              <a:ext uri="{FF2B5EF4-FFF2-40B4-BE49-F238E27FC236}">
                <a16:creationId xmlns:a16="http://schemas.microsoft.com/office/drawing/2014/main" id="{22B1F1B7-6777-4984-9AD5-C4BF5CF928B4}"/>
              </a:ext>
            </a:extLst>
          </p:cNvPr>
          <p:cNvSpPr txBox="1"/>
          <p:nvPr/>
        </p:nvSpPr>
        <p:spPr>
          <a:xfrm>
            <a:off x="2349392" y="3563575"/>
            <a:ext cx="6261208" cy="461665"/>
          </a:xfrm>
          <a:prstGeom prst="rect">
            <a:avLst/>
          </a:prstGeom>
          <a:noFill/>
        </p:spPr>
        <p:txBody>
          <a:bodyPr wrap="square" rtlCol="0">
            <a:spAutoFit/>
          </a:bodyPr>
          <a:lstStyle>
            <a:defPPr>
              <a:defRPr lang="zh-CN"/>
            </a:defPPr>
            <a:lvl1pPr>
              <a:defRPr sz="2400" b="1"/>
            </a:lvl1pPr>
          </a:lstStyle>
          <a:p>
            <a:r>
              <a:rPr lang="zh-CN" altLang="en-US" dirty="0">
                <a:latin typeface="黑体" panose="02010609060101010101" pitchFamily="49" charset="-122"/>
                <a:ea typeface="黑体" panose="02010609060101010101" pitchFamily="49" charset="-122"/>
                <a:cs typeface="Arial" panose="020B0604020202020204" pitchFamily="34" charset="0"/>
              </a:rPr>
              <a:t>核心业务介绍 </a:t>
            </a:r>
            <a:r>
              <a:rPr lang="en-US" altLang="zh-CN" dirty="0">
                <a:latin typeface="黑体" panose="02010609060101010101" pitchFamily="49" charset="-122"/>
                <a:ea typeface="黑体" panose="02010609060101010101" pitchFamily="49" charset="-122"/>
                <a:cs typeface="Arial" panose="020B0604020202020204" pitchFamily="34" charset="0"/>
              </a:rPr>
              <a:t>Core business introduction</a:t>
            </a:r>
            <a:endParaRPr lang="en-CA" altLang="zh-CN" dirty="0">
              <a:latin typeface="黑体" panose="02010609060101010101" pitchFamily="49" charset="-122"/>
              <a:ea typeface="黑体" panose="02010609060101010101" pitchFamily="49" charset="-122"/>
              <a:cs typeface="Arial" panose="020B0604020202020204" pitchFamily="34" charset="0"/>
            </a:endParaRPr>
          </a:p>
        </p:txBody>
      </p:sp>
      <p:sp>
        <p:nvSpPr>
          <p:cNvPr id="31" name="文本框 30">
            <a:extLst>
              <a:ext uri="{FF2B5EF4-FFF2-40B4-BE49-F238E27FC236}">
                <a16:creationId xmlns:a16="http://schemas.microsoft.com/office/drawing/2014/main" id="{9B3A7A33-4193-4EDE-B1BA-48228C4F7A76}"/>
              </a:ext>
            </a:extLst>
          </p:cNvPr>
          <p:cNvSpPr txBox="1"/>
          <p:nvPr/>
        </p:nvSpPr>
        <p:spPr>
          <a:xfrm>
            <a:off x="1355441" y="2133600"/>
            <a:ext cx="901592" cy="369332"/>
          </a:xfrm>
          <a:prstGeom prst="rect">
            <a:avLst/>
          </a:prstGeom>
          <a:noFill/>
        </p:spPr>
        <p:txBody>
          <a:bodyPr wrap="square" rtlCol="0">
            <a:spAutoFit/>
          </a:bodyPr>
          <a:lstStyle/>
          <a:p>
            <a:pPr algn="ctr"/>
            <a:r>
              <a:rPr lang="en-US" altLang="zh-CN" dirty="0">
                <a:solidFill>
                  <a:schemeClr val="bg1"/>
                </a:solidFill>
                <a:latin typeface="Arial" panose="020B0604020202020204" pitchFamily="34" charset="0"/>
                <a:cs typeface="Arial" panose="020B0604020202020204" pitchFamily="34" charset="0"/>
              </a:rPr>
              <a:t>1</a:t>
            </a:r>
            <a:endParaRPr lang="zh-CN" altLang="en-US" dirty="0">
              <a:solidFill>
                <a:schemeClr val="bg1"/>
              </a:solidFill>
              <a:latin typeface="Arial" panose="020B0604020202020204" pitchFamily="34" charset="0"/>
              <a:cs typeface="Arial" panose="020B0604020202020204" pitchFamily="34" charset="0"/>
            </a:endParaRPr>
          </a:p>
        </p:txBody>
      </p:sp>
      <p:sp>
        <p:nvSpPr>
          <p:cNvPr id="32" name="文本框 31">
            <a:extLst>
              <a:ext uri="{FF2B5EF4-FFF2-40B4-BE49-F238E27FC236}">
                <a16:creationId xmlns:a16="http://schemas.microsoft.com/office/drawing/2014/main" id="{4E099AFF-68C1-4507-86C9-446CCF892059}"/>
              </a:ext>
            </a:extLst>
          </p:cNvPr>
          <p:cNvSpPr txBox="1"/>
          <p:nvPr/>
        </p:nvSpPr>
        <p:spPr>
          <a:xfrm>
            <a:off x="1352090" y="3593068"/>
            <a:ext cx="901592" cy="369332"/>
          </a:xfrm>
          <a:prstGeom prst="rect">
            <a:avLst/>
          </a:prstGeom>
          <a:noFill/>
        </p:spPr>
        <p:txBody>
          <a:bodyPr wrap="square" rtlCol="0">
            <a:spAutoFit/>
          </a:bodyPr>
          <a:lstStyle/>
          <a:p>
            <a:pPr algn="ctr"/>
            <a:r>
              <a:rPr lang="en-US" altLang="zh-CN" dirty="0">
                <a:solidFill>
                  <a:schemeClr val="bg1"/>
                </a:solidFill>
                <a:latin typeface="Arial" panose="020B0604020202020204" pitchFamily="34" charset="0"/>
                <a:cs typeface="Arial" panose="020B0604020202020204" pitchFamily="34" charset="0"/>
              </a:rPr>
              <a:t>2</a:t>
            </a:r>
            <a:endParaRPr lang="zh-CN" altLang="en-US" dirty="0">
              <a:solidFill>
                <a:schemeClr val="bg1"/>
              </a:solidFill>
              <a:latin typeface="Arial" panose="020B0604020202020204" pitchFamily="34" charset="0"/>
              <a:cs typeface="Arial" panose="020B0604020202020204" pitchFamily="34" charset="0"/>
            </a:endParaRPr>
          </a:p>
        </p:txBody>
      </p:sp>
      <p:sp>
        <p:nvSpPr>
          <p:cNvPr id="2" name="文本框 1">
            <a:extLst>
              <a:ext uri="{FF2B5EF4-FFF2-40B4-BE49-F238E27FC236}">
                <a16:creationId xmlns:a16="http://schemas.microsoft.com/office/drawing/2014/main" id="{B7DD6267-F4B1-4B81-B327-112CA34ED964}"/>
              </a:ext>
            </a:extLst>
          </p:cNvPr>
          <p:cNvSpPr txBox="1"/>
          <p:nvPr/>
        </p:nvSpPr>
        <p:spPr>
          <a:xfrm>
            <a:off x="2371643" y="2617482"/>
            <a:ext cx="4333957" cy="646331"/>
          </a:xfrm>
          <a:prstGeom prst="rect">
            <a:avLst/>
          </a:prstGeom>
          <a:noFill/>
        </p:spPr>
        <p:txBody>
          <a:bodyPr wrap="square" rtlCol="0">
            <a:spAutoFit/>
          </a:bodyPr>
          <a:lstStyle/>
          <a:p>
            <a:r>
              <a:rPr lang="zh-CN" altLang="en-US" sz="1200" dirty="0">
                <a:latin typeface="黑体" panose="02010609060101010101" pitchFamily="49" charset="-122"/>
                <a:ea typeface="黑体" panose="02010609060101010101" pitchFamily="49" charset="-122"/>
                <a:cs typeface="Arial" panose="020B0604020202020204" pitchFamily="34" charset="0"/>
              </a:rPr>
              <a:t>公司概述</a:t>
            </a:r>
            <a:r>
              <a:rPr lang="en-US" altLang="zh-CN" sz="1200" dirty="0">
                <a:latin typeface="黑体" panose="02010609060101010101" pitchFamily="49" charset="-122"/>
                <a:ea typeface="黑体" panose="02010609060101010101" pitchFamily="49" charset="-122"/>
                <a:cs typeface="Arial" panose="020B0604020202020204" pitchFamily="34" charset="0"/>
              </a:rPr>
              <a:t>&amp;</a:t>
            </a:r>
            <a:r>
              <a:rPr lang="zh-CN" altLang="en-US" sz="1200" dirty="0">
                <a:latin typeface="黑体" panose="02010609060101010101" pitchFamily="49" charset="-122"/>
                <a:ea typeface="黑体" panose="02010609060101010101" pitchFamily="49" charset="-122"/>
                <a:cs typeface="Arial" panose="020B0604020202020204" pitchFamily="34" charset="0"/>
              </a:rPr>
              <a:t>合作伙伴</a:t>
            </a:r>
            <a:r>
              <a:rPr lang="en-US" altLang="zh-CN" sz="1200" dirty="0">
                <a:latin typeface="黑体" panose="02010609060101010101" pitchFamily="49" charset="-122"/>
                <a:ea typeface="黑体" panose="02010609060101010101" pitchFamily="49" charset="-122"/>
                <a:cs typeface="Arial" panose="020B0604020202020204" pitchFamily="34" charset="0"/>
              </a:rPr>
              <a:t>&amp;</a:t>
            </a:r>
            <a:r>
              <a:rPr lang="zh-CN" altLang="en-US" sz="1200" dirty="0">
                <a:latin typeface="黑体" panose="02010609060101010101" pitchFamily="49" charset="-122"/>
                <a:ea typeface="黑体" panose="02010609060101010101" pitchFamily="49" charset="-122"/>
                <a:cs typeface="Arial" panose="020B0604020202020204" pitchFamily="34" charset="0"/>
              </a:rPr>
              <a:t>组织架构</a:t>
            </a:r>
            <a:r>
              <a:rPr lang="en-US" altLang="zh-CN" sz="1200" dirty="0">
                <a:latin typeface="黑体" panose="02010609060101010101" pitchFamily="49" charset="-122"/>
                <a:ea typeface="黑体" panose="02010609060101010101" pitchFamily="49" charset="-122"/>
                <a:cs typeface="Arial" panose="020B0604020202020204" pitchFamily="34" charset="0"/>
              </a:rPr>
              <a:t>&amp;</a:t>
            </a:r>
            <a:r>
              <a:rPr lang="zh-CN" altLang="en-US" sz="1200" dirty="0">
                <a:latin typeface="黑体" panose="02010609060101010101" pitchFamily="49" charset="-122"/>
                <a:ea typeface="黑体" panose="02010609060101010101" pitchFamily="49" charset="-122"/>
                <a:cs typeface="Arial" panose="020B0604020202020204" pitchFamily="34" charset="0"/>
              </a:rPr>
              <a:t>海外服务据点</a:t>
            </a:r>
            <a:endParaRPr lang="en-US" altLang="zh-CN" sz="1200" dirty="0">
              <a:latin typeface="黑体" panose="02010609060101010101" pitchFamily="49" charset="-122"/>
              <a:ea typeface="黑体" panose="02010609060101010101" pitchFamily="49" charset="-122"/>
              <a:cs typeface="Arial" panose="020B0604020202020204" pitchFamily="34" charset="0"/>
            </a:endParaRPr>
          </a:p>
          <a:p>
            <a:r>
              <a:rPr lang="en-US" altLang="zh-CN" sz="1200" dirty="0">
                <a:latin typeface="黑体" panose="02010609060101010101" pitchFamily="49" charset="-122"/>
                <a:ea typeface="黑体" panose="02010609060101010101" pitchFamily="49" charset="-122"/>
                <a:cs typeface="Arial" panose="020B0604020202020204" pitchFamily="34" charset="0"/>
              </a:rPr>
              <a:t>Company Overview &amp; Partners &amp; Organizational Structure &amp; Overseas Service Bases</a:t>
            </a:r>
            <a:endParaRPr lang="zh-CN" altLang="en-US" sz="1200" dirty="0">
              <a:latin typeface="黑体" panose="02010609060101010101" pitchFamily="49" charset="-122"/>
              <a:ea typeface="黑体" panose="02010609060101010101" pitchFamily="49" charset="-122"/>
              <a:cs typeface="Arial" panose="020B0604020202020204" pitchFamily="34" charset="0"/>
            </a:endParaRPr>
          </a:p>
        </p:txBody>
      </p:sp>
      <p:sp>
        <p:nvSpPr>
          <p:cNvPr id="15" name="文本框 14">
            <a:extLst>
              <a:ext uri="{FF2B5EF4-FFF2-40B4-BE49-F238E27FC236}">
                <a16:creationId xmlns:a16="http://schemas.microsoft.com/office/drawing/2014/main" id="{E6291D44-2AA5-4C86-AE30-345C3F84D10D}"/>
              </a:ext>
            </a:extLst>
          </p:cNvPr>
          <p:cNvSpPr txBox="1"/>
          <p:nvPr/>
        </p:nvSpPr>
        <p:spPr>
          <a:xfrm>
            <a:off x="2371642" y="4056012"/>
            <a:ext cx="3571958" cy="461665"/>
          </a:xfrm>
          <a:prstGeom prst="rect">
            <a:avLst/>
          </a:prstGeom>
          <a:noFill/>
        </p:spPr>
        <p:txBody>
          <a:bodyPr wrap="square" rtlCol="0">
            <a:spAutoFit/>
          </a:bodyPr>
          <a:lstStyle/>
          <a:p>
            <a:r>
              <a:rPr lang="zh-CN" altLang="en-US" sz="1200" dirty="0">
                <a:latin typeface="黑体" panose="02010609060101010101" pitchFamily="49" charset="-122"/>
                <a:ea typeface="黑体" panose="02010609060101010101" pitchFamily="49" charset="-122"/>
                <a:cs typeface="Arial" panose="020B0604020202020204" pitchFamily="34" charset="0"/>
              </a:rPr>
              <a:t>自研产品线说明 </a:t>
            </a:r>
            <a:endParaRPr lang="en-US" altLang="zh-CN" sz="1200" dirty="0">
              <a:latin typeface="黑体" panose="02010609060101010101" pitchFamily="49" charset="-122"/>
              <a:ea typeface="黑体" panose="02010609060101010101" pitchFamily="49" charset="-122"/>
              <a:cs typeface="Arial" panose="020B0604020202020204" pitchFamily="34" charset="0"/>
            </a:endParaRPr>
          </a:p>
          <a:p>
            <a:r>
              <a:rPr lang="en-US" altLang="zh-CN" sz="1200" dirty="0">
                <a:latin typeface="黑体" panose="02010609060101010101" pitchFamily="49" charset="-122"/>
                <a:ea typeface="黑体" panose="02010609060101010101" pitchFamily="49" charset="-122"/>
                <a:cs typeface="Arial" panose="020B0604020202020204" pitchFamily="34" charset="0"/>
              </a:rPr>
              <a:t>Self-developed product line description</a:t>
            </a:r>
            <a:endParaRPr lang="zh-CN" altLang="en-US" sz="1200" dirty="0">
              <a:latin typeface="黑体" panose="02010609060101010101" pitchFamily="49" charset="-122"/>
              <a:ea typeface="黑体" panose="02010609060101010101" pitchFamily="49" charset="-122"/>
              <a:cs typeface="Arial" panose="020B0604020202020204" pitchFamily="34" charset="0"/>
            </a:endParaRPr>
          </a:p>
        </p:txBody>
      </p:sp>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文本框 23">
            <a:extLst>
              <a:ext uri="{FF2B5EF4-FFF2-40B4-BE49-F238E27FC236}">
                <a16:creationId xmlns:a16="http://schemas.microsoft.com/office/drawing/2014/main" id="{475AFCEF-925C-407D-935A-68459F309699}"/>
              </a:ext>
            </a:extLst>
          </p:cNvPr>
          <p:cNvSpPr txBox="1"/>
          <p:nvPr/>
        </p:nvSpPr>
        <p:spPr>
          <a:xfrm>
            <a:off x="103313" y="76200"/>
            <a:ext cx="4240087" cy="461665"/>
          </a:xfrm>
          <a:prstGeom prst="rect">
            <a:avLst/>
          </a:prstGeom>
          <a:noFill/>
        </p:spPr>
        <p:txBody>
          <a:bodyPr wrap="square" rtlCol="0">
            <a:spAutoFit/>
          </a:bodyPr>
          <a:lstStyle/>
          <a:p>
            <a:r>
              <a:rPr lang="zh-CN" altLang="en-US" sz="2400" b="1" dirty="0">
                <a:latin typeface="黑体" panose="02010609060101010101" pitchFamily="49" charset="-122"/>
                <a:ea typeface="黑体" panose="02010609060101010101" pitchFamily="49" charset="-122"/>
                <a:cs typeface="Arial" panose="020B0604020202020204" pitchFamily="34" charset="0"/>
              </a:rPr>
              <a:t>公司介绍 </a:t>
            </a:r>
            <a:r>
              <a:rPr lang="en-US" altLang="zh-CN" sz="2400" b="1" dirty="0">
                <a:latin typeface="黑体" panose="02010609060101010101" pitchFamily="49" charset="-122"/>
                <a:ea typeface="黑体" panose="02010609060101010101" pitchFamily="49" charset="-122"/>
                <a:cs typeface="Arial" panose="020B0604020202020204" pitchFamily="34" charset="0"/>
              </a:rPr>
              <a:t>Company Profile</a:t>
            </a:r>
            <a:endParaRPr lang="zh-CN" altLang="en-US" sz="2400" b="1" dirty="0">
              <a:latin typeface="黑体" panose="02010609060101010101" pitchFamily="49" charset="-122"/>
              <a:ea typeface="黑体" panose="02010609060101010101" pitchFamily="49" charset="-122"/>
              <a:cs typeface="Arial" panose="020B0604020202020204" pitchFamily="34" charset="0"/>
            </a:endParaRPr>
          </a:p>
        </p:txBody>
      </p:sp>
      <p:sp>
        <p:nvSpPr>
          <p:cNvPr id="31" name="文本框 30">
            <a:extLst>
              <a:ext uri="{FF2B5EF4-FFF2-40B4-BE49-F238E27FC236}">
                <a16:creationId xmlns:a16="http://schemas.microsoft.com/office/drawing/2014/main" id="{9B3A7A33-4193-4EDE-B1BA-48228C4F7A76}"/>
              </a:ext>
            </a:extLst>
          </p:cNvPr>
          <p:cNvSpPr txBox="1"/>
          <p:nvPr/>
        </p:nvSpPr>
        <p:spPr>
          <a:xfrm>
            <a:off x="2073559" y="2133600"/>
            <a:ext cx="901592" cy="369332"/>
          </a:xfrm>
          <a:prstGeom prst="rect">
            <a:avLst/>
          </a:prstGeom>
          <a:noFill/>
        </p:spPr>
        <p:txBody>
          <a:bodyPr wrap="square" rtlCol="0">
            <a:spAutoFit/>
          </a:bodyPr>
          <a:lstStyle/>
          <a:p>
            <a:pPr algn="ctr"/>
            <a:r>
              <a:rPr lang="en-US" altLang="zh-CN" dirty="0">
                <a:solidFill>
                  <a:schemeClr val="bg1"/>
                </a:solidFill>
                <a:latin typeface="Arial" panose="020B0604020202020204" pitchFamily="34" charset="0"/>
                <a:cs typeface="Arial" panose="020B0604020202020204" pitchFamily="34" charset="0"/>
              </a:rPr>
              <a:t>1</a:t>
            </a:r>
            <a:endParaRPr lang="zh-CN" altLang="en-US" dirty="0">
              <a:solidFill>
                <a:schemeClr val="bg1"/>
              </a:solidFill>
              <a:latin typeface="Arial" panose="020B0604020202020204" pitchFamily="34" charset="0"/>
              <a:cs typeface="Arial" panose="020B0604020202020204" pitchFamily="34" charset="0"/>
            </a:endParaRPr>
          </a:p>
        </p:txBody>
      </p:sp>
      <p:sp>
        <p:nvSpPr>
          <p:cNvPr id="14" name="文本框 13">
            <a:extLst>
              <a:ext uri="{FF2B5EF4-FFF2-40B4-BE49-F238E27FC236}">
                <a16:creationId xmlns:a16="http://schemas.microsoft.com/office/drawing/2014/main" id="{7CD0F756-7970-4A25-80BB-4922AA026885}"/>
              </a:ext>
            </a:extLst>
          </p:cNvPr>
          <p:cNvSpPr txBox="1"/>
          <p:nvPr/>
        </p:nvSpPr>
        <p:spPr>
          <a:xfrm>
            <a:off x="103313" y="781734"/>
            <a:ext cx="3249487" cy="338554"/>
          </a:xfrm>
          <a:prstGeom prst="rect">
            <a:avLst/>
          </a:prstGeom>
          <a:noFill/>
        </p:spPr>
        <p:txBody>
          <a:bodyPr wrap="square">
            <a:spAutoFit/>
          </a:bodyPr>
          <a:lstStyle/>
          <a:p>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企业概况 </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Company Info</a:t>
            </a:r>
            <a:endPar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5" name="內容版面配置區 2">
            <a:extLst>
              <a:ext uri="{FF2B5EF4-FFF2-40B4-BE49-F238E27FC236}">
                <a16:creationId xmlns:a16="http://schemas.microsoft.com/office/drawing/2014/main" id="{786FD96F-F51D-46A7-B532-CA2ABD85931E}"/>
              </a:ext>
            </a:extLst>
          </p:cNvPr>
          <p:cNvSpPr txBox="1"/>
          <p:nvPr/>
        </p:nvSpPr>
        <p:spPr>
          <a:xfrm>
            <a:off x="4114800" y="1524000"/>
            <a:ext cx="4751512" cy="403361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9883" tIns="39883" rIns="39883" bIns="39883">
            <a:spAutoFit/>
          </a:bodyPr>
          <a:lstStyle/>
          <a:p>
            <a:pPr marL="285750" indent="-285750">
              <a:lnSpc>
                <a:spcPct val="150000"/>
              </a:lnSpc>
              <a:spcBef>
                <a:spcPts val="300"/>
              </a:spcBef>
              <a:buSzPct val="100000"/>
              <a:buFont typeface="Wingdings" panose="05000000000000000000" pitchFamily="2" charset="2"/>
              <a:buChar char="Ø"/>
              <a:defRPr sz="1200">
                <a:solidFill>
                  <a:srgbClr val="000000"/>
                </a:solidFill>
                <a:latin typeface="Arial"/>
                <a:ea typeface="Arial"/>
                <a:cs typeface="Arial"/>
                <a:sym typeface="Arial"/>
              </a:defRPr>
            </a:pPr>
            <a:r>
              <a:rPr lang="zh-CN" altLang="en-US" sz="1200" dirty="0">
                <a:solidFill>
                  <a:schemeClr val="tx1">
                    <a:lumMod val="65000"/>
                    <a:lumOff val="35000"/>
                  </a:schemeClr>
                </a:solidFill>
                <a:latin typeface="微软雅黑" pitchFamily="34" charset="-122"/>
                <a:ea typeface="微软雅黑" pitchFamily="34" charset="-122"/>
              </a:rPr>
              <a:t>成立日期</a:t>
            </a:r>
            <a:r>
              <a:rPr sz="1200" dirty="0">
                <a:solidFill>
                  <a:schemeClr val="tx1">
                    <a:lumMod val="65000"/>
                    <a:lumOff val="35000"/>
                  </a:schemeClr>
                </a:solidFill>
                <a:latin typeface="微软雅黑" pitchFamily="34" charset="-122"/>
                <a:ea typeface="微软雅黑" pitchFamily="34" charset="-122"/>
              </a:rPr>
              <a:t>: </a:t>
            </a:r>
            <a:r>
              <a:rPr lang="en-US" sz="1200" dirty="0">
                <a:solidFill>
                  <a:schemeClr val="tx1">
                    <a:lumMod val="65000"/>
                    <a:lumOff val="35000"/>
                  </a:schemeClr>
                </a:solidFill>
                <a:latin typeface="微软雅黑" pitchFamily="34" charset="-122"/>
                <a:ea typeface="微软雅黑" pitchFamily="34" charset="-122"/>
              </a:rPr>
              <a:t>2020</a:t>
            </a:r>
            <a:r>
              <a:rPr lang="zh-CN" altLang="en-US" sz="1200" dirty="0">
                <a:solidFill>
                  <a:schemeClr val="tx1">
                    <a:lumMod val="65000"/>
                    <a:lumOff val="35000"/>
                  </a:schemeClr>
                </a:solidFill>
                <a:latin typeface="微软雅黑" pitchFamily="34" charset="-122"/>
                <a:ea typeface="微软雅黑" pitchFamily="34" charset="-122"/>
              </a:rPr>
              <a:t>年</a:t>
            </a:r>
            <a:r>
              <a:rPr lang="en-US" altLang="zh-CN" sz="1200" dirty="0">
                <a:solidFill>
                  <a:schemeClr val="tx1">
                    <a:lumMod val="65000"/>
                    <a:lumOff val="35000"/>
                  </a:schemeClr>
                </a:solidFill>
                <a:latin typeface="微软雅黑" pitchFamily="34" charset="-122"/>
                <a:ea typeface="微软雅黑" pitchFamily="34" charset="-122"/>
              </a:rPr>
              <a:t>9</a:t>
            </a:r>
            <a:r>
              <a:rPr lang="zh-CN" altLang="en-US" sz="1200" dirty="0">
                <a:solidFill>
                  <a:schemeClr val="tx1">
                    <a:lumMod val="65000"/>
                    <a:lumOff val="35000"/>
                  </a:schemeClr>
                </a:solidFill>
                <a:latin typeface="微软雅黑" pitchFamily="34" charset="-122"/>
                <a:ea typeface="微软雅黑" pitchFamily="34" charset="-122"/>
              </a:rPr>
              <a:t>月</a:t>
            </a:r>
            <a:endParaRPr lang="en-US" altLang="zh-CN" sz="1200" dirty="0">
              <a:solidFill>
                <a:schemeClr val="tx1">
                  <a:lumMod val="65000"/>
                  <a:lumOff val="35000"/>
                </a:schemeClr>
              </a:solidFill>
              <a:latin typeface="微软雅黑" pitchFamily="34" charset="-122"/>
              <a:ea typeface="微软雅黑" pitchFamily="34" charset="-122"/>
            </a:endParaRPr>
          </a:p>
          <a:p>
            <a:pPr marL="285750" indent="-285750">
              <a:lnSpc>
                <a:spcPct val="150000"/>
              </a:lnSpc>
              <a:spcBef>
                <a:spcPts val="300"/>
              </a:spcBef>
              <a:buSzPct val="100000"/>
              <a:buFont typeface="Wingdings" panose="05000000000000000000" pitchFamily="2" charset="2"/>
              <a:buChar char="Ø"/>
              <a:defRPr sz="1200">
                <a:solidFill>
                  <a:srgbClr val="000000"/>
                </a:solidFill>
                <a:latin typeface="Arial"/>
                <a:ea typeface="Arial"/>
                <a:cs typeface="Arial"/>
                <a:sym typeface="Arial"/>
              </a:defRPr>
            </a:pPr>
            <a:r>
              <a:rPr lang="en-US" sz="1200" dirty="0">
                <a:solidFill>
                  <a:schemeClr val="tx1">
                    <a:lumMod val="65000"/>
                    <a:lumOff val="35000"/>
                  </a:schemeClr>
                </a:solidFill>
                <a:latin typeface="微软雅黑" pitchFamily="34" charset="-122"/>
                <a:ea typeface="微软雅黑" pitchFamily="34" charset="-122"/>
              </a:rPr>
              <a:t>Date of establishment: September 2020</a:t>
            </a:r>
          </a:p>
          <a:p>
            <a:pPr>
              <a:lnSpc>
                <a:spcPct val="150000"/>
              </a:lnSpc>
              <a:spcBef>
                <a:spcPts val="300"/>
              </a:spcBef>
              <a:buSzPct val="100000"/>
              <a:defRPr sz="1200">
                <a:solidFill>
                  <a:srgbClr val="000000"/>
                </a:solidFill>
                <a:latin typeface="Arial"/>
                <a:ea typeface="Arial"/>
                <a:cs typeface="Arial"/>
                <a:sym typeface="Arial"/>
              </a:defRPr>
            </a:pPr>
            <a:endParaRPr sz="1200" dirty="0">
              <a:solidFill>
                <a:schemeClr val="tx1">
                  <a:lumMod val="65000"/>
                  <a:lumOff val="35000"/>
                </a:schemeClr>
              </a:solidFill>
              <a:latin typeface="微软雅黑" pitchFamily="34" charset="-122"/>
              <a:ea typeface="微软雅黑" pitchFamily="34" charset="-122"/>
            </a:endParaRPr>
          </a:p>
          <a:p>
            <a:pPr marL="285750" indent="-285750">
              <a:lnSpc>
                <a:spcPct val="150000"/>
              </a:lnSpc>
              <a:spcBef>
                <a:spcPts val="300"/>
              </a:spcBef>
              <a:buSzPct val="100000"/>
              <a:buFont typeface="Wingdings" panose="05000000000000000000" pitchFamily="2" charset="2"/>
              <a:buChar char="Ø"/>
              <a:defRPr sz="1200">
                <a:solidFill>
                  <a:srgbClr val="000000"/>
                </a:solidFill>
                <a:latin typeface="Arial"/>
                <a:ea typeface="Arial"/>
                <a:cs typeface="Arial"/>
                <a:sym typeface="Arial"/>
              </a:defRPr>
            </a:pPr>
            <a:r>
              <a:rPr lang="zh-CN" altLang="en-US" sz="1200" dirty="0">
                <a:solidFill>
                  <a:schemeClr val="tx1">
                    <a:lumMod val="65000"/>
                    <a:lumOff val="35000"/>
                  </a:schemeClr>
                </a:solidFill>
                <a:latin typeface="微软雅黑" pitchFamily="34" charset="-122"/>
                <a:ea typeface="微软雅黑" pitchFamily="34" charset="-122"/>
              </a:rPr>
              <a:t>注册资本</a:t>
            </a:r>
            <a:r>
              <a:rPr lang="en-US" altLang="zh-CN" sz="1200" dirty="0">
                <a:solidFill>
                  <a:schemeClr val="tx1">
                    <a:lumMod val="65000"/>
                    <a:lumOff val="35000"/>
                  </a:schemeClr>
                </a:solidFill>
                <a:latin typeface="微软雅黑" pitchFamily="34" charset="-122"/>
                <a:ea typeface="微软雅黑" pitchFamily="34" charset="-122"/>
              </a:rPr>
              <a:t>: </a:t>
            </a:r>
            <a:r>
              <a:rPr lang="en-US" sz="1200" dirty="0">
                <a:solidFill>
                  <a:schemeClr val="tx1">
                    <a:lumMod val="65000"/>
                    <a:lumOff val="35000"/>
                  </a:schemeClr>
                </a:solidFill>
                <a:latin typeface="微软雅黑" pitchFamily="34" charset="-122"/>
                <a:ea typeface="微软雅黑" pitchFamily="34" charset="-122"/>
              </a:rPr>
              <a:t>5000</a:t>
            </a:r>
            <a:r>
              <a:rPr lang="zh-CN" altLang="en-US" sz="1200" dirty="0">
                <a:solidFill>
                  <a:schemeClr val="tx1">
                    <a:lumMod val="65000"/>
                    <a:lumOff val="35000"/>
                  </a:schemeClr>
                </a:solidFill>
                <a:latin typeface="微软雅黑" pitchFamily="34" charset="-122"/>
                <a:ea typeface="微软雅黑" pitchFamily="34" charset="-122"/>
              </a:rPr>
              <a:t>万 人民币</a:t>
            </a:r>
            <a:endParaRPr lang="en-US" altLang="zh-CN" sz="1200" dirty="0">
              <a:solidFill>
                <a:schemeClr val="tx1">
                  <a:lumMod val="65000"/>
                  <a:lumOff val="35000"/>
                </a:schemeClr>
              </a:solidFill>
              <a:latin typeface="微软雅黑" pitchFamily="34" charset="-122"/>
              <a:ea typeface="微软雅黑" pitchFamily="34" charset="-122"/>
            </a:endParaRPr>
          </a:p>
          <a:p>
            <a:pPr marL="285750" indent="-285750">
              <a:lnSpc>
                <a:spcPct val="150000"/>
              </a:lnSpc>
              <a:spcBef>
                <a:spcPts val="300"/>
              </a:spcBef>
              <a:buSzPct val="100000"/>
              <a:buFont typeface="Wingdings" panose="05000000000000000000" pitchFamily="2" charset="2"/>
              <a:buChar char="Ø"/>
              <a:defRPr sz="1200">
                <a:solidFill>
                  <a:srgbClr val="000000"/>
                </a:solidFill>
                <a:latin typeface="Arial"/>
                <a:ea typeface="Arial"/>
                <a:cs typeface="Arial"/>
                <a:sym typeface="Arial"/>
              </a:defRPr>
            </a:pPr>
            <a:r>
              <a:rPr lang="en-US" sz="1200" dirty="0">
                <a:solidFill>
                  <a:schemeClr val="tx1">
                    <a:lumMod val="65000"/>
                    <a:lumOff val="35000"/>
                  </a:schemeClr>
                </a:solidFill>
                <a:latin typeface="微软雅黑" pitchFamily="34" charset="-122"/>
                <a:ea typeface="微软雅黑" pitchFamily="34" charset="-122"/>
              </a:rPr>
              <a:t>Registered capital: 50 million RMB</a:t>
            </a:r>
          </a:p>
          <a:p>
            <a:pPr>
              <a:lnSpc>
                <a:spcPct val="150000"/>
              </a:lnSpc>
              <a:spcBef>
                <a:spcPts val="300"/>
              </a:spcBef>
              <a:buSzPct val="100000"/>
              <a:defRPr sz="1200">
                <a:solidFill>
                  <a:srgbClr val="000000"/>
                </a:solidFill>
                <a:latin typeface="Arial"/>
                <a:ea typeface="Arial"/>
                <a:cs typeface="Arial"/>
                <a:sym typeface="Arial"/>
              </a:defRPr>
            </a:pPr>
            <a:endParaRPr sz="1200" dirty="0">
              <a:solidFill>
                <a:schemeClr val="tx1">
                  <a:lumMod val="65000"/>
                  <a:lumOff val="35000"/>
                </a:schemeClr>
              </a:solidFill>
              <a:latin typeface="微软雅黑" pitchFamily="34" charset="-122"/>
              <a:ea typeface="微软雅黑" pitchFamily="34" charset="-122"/>
            </a:endParaRPr>
          </a:p>
          <a:p>
            <a:pPr marL="285750" indent="-285750">
              <a:lnSpc>
                <a:spcPct val="150000"/>
              </a:lnSpc>
              <a:spcBef>
                <a:spcPts val="300"/>
              </a:spcBef>
              <a:buSzPct val="100000"/>
              <a:buFont typeface="Wingdings" panose="05000000000000000000" pitchFamily="2" charset="2"/>
              <a:buChar char="Ø"/>
              <a:defRPr sz="1200">
                <a:solidFill>
                  <a:srgbClr val="000000"/>
                </a:solidFill>
                <a:latin typeface="Arial"/>
                <a:ea typeface="Arial"/>
                <a:cs typeface="Arial"/>
                <a:sym typeface="Arial"/>
              </a:defRPr>
            </a:pPr>
            <a:r>
              <a:rPr lang="zh-CN" altLang="en-US" sz="1200" dirty="0">
                <a:solidFill>
                  <a:schemeClr val="tx1">
                    <a:lumMod val="65000"/>
                    <a:lumOff val="35000"/>
                  </a:schemeClr>
                </a:solidFill>
                <a:latin typeface="微软雅黑" pitchFamily="34" charset="-122"/>
                <a:ea typeface="微软雅黑" pitchFamily="34" charset="-122"/>
              </a:rPr>
              <a:t>员工</a:t>
            </a:r>
            <a:r>
              <a:rPr sz="1200" dirty="0">
                <a:solidFill>
                  <a:schemeClr val="tx1">
                    <a:lumMod val="65000"/>
                    <a:lumOff val="35000"/>
                  </a:schemeClr>
                </a:solidFill>
                <a:latin typeface="微软雅黑" pitchFamily="34" charset="-122"/>
                <a:ea typeface="微软雅黑" pitchFamily="34" charset="-122"/>
              </a:rPr>
              <a:t>: </a:t>
            </a:r>
            <a:r>
              <a:rPr lang="en-US" sz="1200" dirty="0">
                <a:solidFill>
                  <a:schemeClr val="tx1">
                    <a:lumMod val="65000"/>
                    <a:lumOff val="35000"/>
                  </a:schemeClr>
                </a:solidFill>
                <a:latin typeface="微软雅黑" pitchFamily="34" charset="-122"/>
                <a:ea typeface="微软雅黑" pitchFamily="34" charset="-122"/>
              </a:rPr>
              <a:t>286</a:t>
            </a:r>
            <a:r>
              <a:rPr sz="1200" dirty="0">
                <a:solidFill>
                  <a:schemeClr val="tx1">
                    <a:lumMod val="65000"/>
                    <a:lumOff val="35000"/>
                  </a:schemeClr>
                </a:solidFill>
                <a:latin typeface="微软雅黑" pitchFamily="34" charset="-122"/>
                <a:ea typeface="微软雅黑" pitchFamily="34" charset="-122"/>
              </a:rPr>
              <a:t> (</a:t>
            </a:r>
            <a:r>
              <a:rPr lang="zh-CN" altLang="en-US" sz="1200" dirty="0">
                <a:solidFill>
                  <a:schemeClr val="tx1">
                    <a:lumMod val="65000"/>
                    <a:lumOff val="35000"/>
                  </a:schemeClr>
                </a:solidFill>
                <a:latin typeface="微软雅黑" pitchFamily="34" charset="-122"/>
                <a:ea typeface="微软雅黑" pitchFamily="34" charset="-122"/>
              </a:rPr>
              <a:t>研发</a:t>
            </a:r>
            <a:r>
              <a:rPr lang="en-US" sz="1200" dirty="0">
                <a:solidFill>
                  <a:schemeClr val="tx1">
                    <a:lumMod val="65000"/>
                    <a:lumOff val="35000"/>
                  </a:schemeClr>
                </a:solidFill>
                <a:latin typeface="微软雅黑" pitchFamily="34" charset="-122"/>
                <a:ea typeface="微软雅黑" pitchFamily="34" charset="-122"/>
              </a:rPr>
              <a:t>: 57%</a:t>
            </a:r>
            <a:r>
              <a:rPr sz="1200" dirty="0">
                <a:solidFill>
                  <a:schemeClr val="tx1">
                    <a:lumMod val="65000"/>
                    <a:lumOff val="35000"/>
                  </a:schemeClr>
                </a:solidFill>
                <a:latin typeface="微软雅黑" pitchFamily="34" charset="-122"/>
                <a:ea typeface="微软雅黑" pitchFamily="34" charset="-122"/>
              </a:rPr>
              <a:t>);</a:t>
            </a:r>
            <a:endParaRPr lang="en-US" sz="1200" dirty="0">
              <a:solidFill>
                <a:schemeClr val="tx1">
                  <a:lumMod val="65000"/>
                  <a:lumOff val="35000"/>
                </a:schemeClr>
              </a:solidFill>
              <a:latin typeface="微软雅黑" pitchFamily="34" charset="-122"/>
              <a:ea typeface="微软雅黑" pitchFamily="34" charset="-122"/>
            </a:endParaRPr>
          </a:p>
          <a:p>
            <a:pPr marL="285750" indent="-285750">
              <a:lnSpc>
                <a:spcPct val="150000"/>
              </a:lnSpc>
              <a:spcBef>
                <a:spcPts val="300"/>
              </a:spcBef>
              <a:buSzPct val="100000"/>
              <a:buFont typeface="Wingdings" panose="05000000000000000000" pitchFamily="2" charset="2"/>
              <a:buChar char="Ø"/>
              <a:defRPr sz="1200">
                <a:solidFill>
                  <a:srgbClr val="000000"/>
                </a:solidFill>
                <a:latin typeface="Arial"/>
                <a:ea typeface="Arial"/>
                <a:cs typeface="Arial"/>
                <a:sym typeface="Arial"/>
              </a:defRPr>
            </a:pPr>
            <a:r>
              <a:rPr lang="en-US" sz="1200" dirty="0">
                <a:solidFill>
                  <a:schemeClr val="tx1">
                    <a:lumMod val="65000"/>
                    <a:lumOff val="35000"/>
                  </a:schemeClr>
                </a:solidFill>
                <a:latin typeface="微软雅黑" pitchFamily="34" charset="-122"/>
                <a:ea typeface="微软雅黑" pitchFamily="34" charset="-122"/>
              </a:rPr>
              <a:t>Employees: 286 (R&amp;D: 57%);</a:t>
            </a:r>
          </a:p>
          <a:p>
            <a:pPr>
              <a:lnSpc>
                <a:spcPct val="150000"/>
              </a:lnSpc>
              <a:spcBef>
                <a:spcPts val="300"/>
              </a:spcBef>
              <a:buSzPct val="100000"/>
              <a:defRPr sz="1200">
                <a:solidFill>
                  <a:srgbClr val="000000"/>
                </a:solidFill>
                <a:latin typeface="Arial"/>
                <a:ea typeface="Arial"/>
                <a:cs typeface="Arial"/>
                <a:sym typeface="Arial"/>
              </a:defRPr>
            </a:pPr>
            <a:endParaRPr sz="1200" dirty="0">
              <a:solidFill>
                <a:schemeClr val="tx1">
                  <a:lumMod val="65000"/>
                  <a:lumOff val="35000"/>
                </a:schemeClr>
              </a:solidFill>
              <a:latin typeface="微软雅黑" pitchFamily="34" charset="-122"/>
              <a:ea typeface="微软雅黑" pitchFamily="34" charset="-122"/>
            </a:endParaRPr>
          </a:p>
          <a:p>
            <a:pPr marL="285750" indent="-285750">
              <a:lnSpc>
                <a:spcPct val="150000"/>
              </a:lnSpc>
              <a:spcBef>
                <a:spcPts val="300"/>
              </a:spcBef>
              <a:buSzPct val="100000"/>
              <a:buFont typeface="Wingdings" panose="05000000000000000000" pitchFamily="2" charset="2"/>
              <a:buChar char="Ø"/>
              <a:defRPr sz="1200">
                <a:solidFill>
                  <a:srgbClr val="000000"/>
                </a:solidFill>
                <a:latin typeface="Arial"/>
                <a:ea typeface="Arial"/>
                <a:cs typeface="Arial"/>
                <a:sym typeface="Arial"/>
              </a:defRPr>
            </a:pPr>
            <a:r>
              <a:rPr lang="zh-CN" altLang="en-US" sz="1200" dirty="0">
                <a:solidFill>
                  <a:schemeClr val="tx1">
                    <a:lumMod val="65000"/>
                    <a:lumOff val="35000"/>
                  </a:schemeClr>
                </a:solidFill>
                <a:latin typeface="微软雅黑" pitchFamily="34" charset="-122"/>
                <a:ea typeface="微软雅黑" pitchFamily="34" charset="-122"/>
              </a:rPr>
              <a:t>公司地址</a:t>
            </a:r>
            <a:r>
              <a:rPr sz="1200" dirty="0">
                <a:solidFill>
                  <a:schemeClr val="tx1">
                    <a:lumMod val="65000"/>
                    <a:lumOff val="35000"/>
                  </a:schemeClr>
                </a:solidFill>
                <a:latin typeface="微软雅黑" pitchFamily="34" charset="-122"/>
                <a:ea typeface="微软雅黑" pitchFamily="34" charset="-122"/>
              </a:rPr>
              <a:t>: </a:t>
            </a:r>
            <a:r>
              <a:rPr lang="zh-CN" altLang="en-US" sz="1200" dirty="0">
                <a:solidFill>
                  <a:schemeClr val="tx1">
                    <a:lumMod val="65000"/>
                    <a:lumOff val="35000"/>
                  </a:schemeClr>
                </a:solidFill>
                <a:latin typeface="微软雅黑" pitchFamily="34" charset="-122"/>
                <a:ea typeface="微软雅黑" pitchFamily="34" charset="-122"/>
              </a:rPr>
              <a:t>江苏省苏州市吴中区郭巷街道吴淞路</a:t>
            </a:r>
            <a:r>
              <a:rPr lang="en-US" altLang="zh-CN" sz="1200" dirty="0">
                <a:solidFill>
                  <a:schemeClr val="tx1">
                    <a:lumMod val="65000"/>
                    <a:lumOff val="35000"/>
                  </a:schemeClr>
                </a:solidFill>
                <a:latin typeface="微软雅黑" pitchFamily="34" charset="-122"/>
                <a:ea typeface="微软雅黑" pitchFamily="34" charset="-122"/>
              </a:rPr>
              <a:t>892</a:t>
            </a:r>
            <a:r>
              <a:rPr lang="zh-CN" altLang="en-US" sz="1200" dirty="0">
                <a:solidFill>
                  <a:schemeClr val="tx1">
                    <a:lumMod val="65000"/>
                    <a:lumOff val="35000"/>
                  </a:schemeClr>
                </a:solidFill>
                <a:latin typeface="微软雅黑" pitchFamily="34" charset="-122"/>
                <a:ea typeface="微软雅黑" pitchFamily="34" charset="-122"/>
              </a:rPr>
              <a:t>号</a:t>
            </a:r>
            <a:r>
              <a:rPr lang="en-US" altLang="zh-CN" sz="1200" dirty="0">
                <a:solidFill>
                  <a:schemeClr val="tx1">
                    <a:lumMod val="65000"/>
                    <a:lumOff val="35000"/>
                  </a:schemeClr>
                </a:solidFill>
                <a:latin typeface="微软雅黑" pitchFamily="34" charset="-122"/>
                <a:ea typeface="微软雅黑" pitchFamily="34" charset="-122"/>
              </a:rPr>
              <a:t>2</a:t>
            </a:r>
            <a:r>
              <a:rPr lang="zh-CN" altLang="en-US" sz="1200" dirty="0">
                <a:solidFill>
                  <a:schemeClr val="tx1">
                    <a:lumMod val="65000"/>
                    <a:lumOff val="35000"/>
                  </a:schemeClr>
                </a:solidFill>
                <a:latin typeface="微软雅黑" pitchFamily="34" charset="-122"/>
                <a:ea typeface="微软雅黑" pitchFamily="34" charset="-122"/>
              </a:rPr>
              <a:t>幢</a:t>
            </a:r>
            <a:r>
              <a:rPr lang="en-US" altLang="zh-CN" sz="1200" dirty="0">
                <a:solidFill>
                  <a:schemeClr val="tx1">
                    <a:lumMod val="65000"/>
                    <a:lumOff val="35000"/>
                  </a:schemeClr>
                </a:solidFill>
                <a:latin typeface="微软雅黑" pitchFamily="34" charset="-122"/>
                <a:ea typeface="微软雅黑" pitchFamily="34" charset="-122"/>
              </a:rPr>
              <a:t>1-2</a:t>
            </a:r>
            <a:r>
              <a:rPr lang="zh-CN" altLang="en-US" sz="1200" dirty="0">
                <a:solidFill>
                  <a:schemeClr val="tx1">
                    <a:lumMod val="65000"/>
                    <a:lumOff val="35000"/>
                  </a:schemeClr>
                </a:solidFill>
                <a:latin typeface="微软雅黑" pitchFamily="34" charset="-122"/>
                <a:ea typeface="微软雅黑" pitchFamily="34" charset="-122"/>
              </a:rPr>
              <a:t>层</a:t>
            </a:r>
            <a:endParaRPr lang="en-US" altLang="zh-CN" sz="1200" dirty="0">
              <a:solidFill>
                <a:schemeClr val="tx1">
                  <a:lumMod val="65000"/>
                  <a:lumOff val="35000"/>
                </a:schemeClr>
              </a:solidFill>
              <a:latin typeface="微软雅黑" pitchFamily="34" charset="-122"/>
              <a:ea typeface="微软雅黑" pitchFamily="34" charset="-122"/>
            </a:endParaRPr>
          </a:p>
          <a:p>
            <a:pPr marL="285750" indent="-285750">
              <a:lnSpc>
                <a:spcPct val="150000"/>
              </a:lnSpc>
              <a:spcBef>
                <a:spcPts val="300"/>
              </a:spcBef>
              <a:buSzPct val="100000"/>
              <a:buFont typeface="Wingdings" panose="05000000000000000000" pitchFamily="2" charset="2"/>
              <a:buChar char="Ø"/>
              <a:defRPr sz="1200">
                <a:solidFill>
                  <a:srgbClr val="000000"/>
                </a:solidFill>
                <a:latin typeface="Arial"/>
                <a:ea typeface="Arial"/>
                <a:cs typeface="Arial"/>
                <a:sym typeface="Arial"/>
              </a:defRPr>
            </a:pPr>
            <a:r>
              <a:rPr lang="en-US" sz="1200" dirty="0">
                <a:solidFill>
                  <a:schemeClr val="tx1">
                    <a:lumMod val="65000"/>
                    <a:lumOff val="35000"/>
                  </a:schemeClr>
                </a:solidFill>
                <a:latin typeface="微软雅黑" pitchFamily="34" charset="-122"/>
                <a:ea typeface="微软雅黑" pitchFamily="34" charset="-122"/>
              </a:rPr>
              <a:t>Company Address: Floor 1-2, Building 2, No. 892, </a:t>
            </a:r>
            <a:r>
              <a:rPr lang="en-US" sz="1200" dirty="0" err="1">
                <a:solidFill>
                  <a:schemeClr val="tx1">
                    <a:lumMod val="65000"/>
                    <a:lumOff val="35000"/>
                  </a:schemeClr>
                </a:solidFill>
                <a:latin typeface="微软雅黑" pitchFamily="34" charset="-122"/>
                <a:ea typeface="微软雅黑" pitchFamily="34" charset="-122"/>
              </a:rPr>
              <a:t>Wusong</a:t>
            </a:r>
            <a:r>
              <a:rPr lang="en-US" sz="1200" dirty="0">
                <a:solidFill>
                  <a:schemeClr val="tx1">
                    <a:lumMod val="65000"/>
                    <a:lumOff val="35000"/>
                  </a:schemeClr>
                </a:solidFill>
                <a:latin typeface="微软雅黑" pitchFamily="34" charset="-122"/>
                <a:ea typeface="微软雅黑" pitchFamily="34" charset="-122"/>
              </a:rPr>
              <a:t> Road, </a:t>
            </a:r>
            <a:r>
              <a:rPr lang="en-US" sz="1200" dirty="0" err="1">
                <a:solidFill>
                  <a:schemeClr val="tx1">
                    <a:lumMod val="65000"/>
                    <a:lumOff val="35000"/>
                  </a:schemeClr>
                </a:solidFill>
                <a:latin typeface="微软雅黑" pitchFamily="34" charset="-122"/>
                <a:ea typeface="微软雅黑" pitchFamily="34" charset="-122"/>
              </a:rPr>
              <a:t>Guoxiang</a:t>
            </a:r>
            <a:r>
              <a:rPr lang="en-US" sz="1200" dirty="0">
                <a:solidFill>
                  <a:schemeClr val="tx1">
                    <a:lumMod val="65000"/>
                    <a:lumOff val="35000"/>
                  </a:schemeClr>
                </a:solidFill>
                <a:latin typeface="微软雅黑" pitchFamily="34" charset="-122"/>
                <a:ea typeface="微软雅黑" pitchFamily="34" charset="-122"/>
              </a:rPr>
              <a:t> Street, </a:t>
            </a:r>
            <a:r>
              <a:rPr lang="en-US" sz="1200" dirty="0" err="1">
                <a:solidFill>
                  <a:schemeClr val="tx1">
                    <a:lumMod val="65000"/>
                    <a:lumOff val="35000"/>
                  </a:schemeClr>
                </a:solidFill>
                <a:latin typeface="微软雅黑" pitchFamily="34" charset="-122"/>
                <a:ea typeface="微软雅黑" pitchFamily="34" charset="-122"/>
              </a:rPr>
              <a:t>Wuzhong</a:t>
            </a:r>
            <a:r>
              <a:rPr lang="en-US" sz="1200" dirty="0">
                <a:solidFill>
                  <a:schemeClr val="tx1">
                    <a:lumMod val="65000"/>
                    <a:lumOff val="35000"/>
                  </a:schemeClr>
                </a:solidFill>
                <a:latin typeface="微软雅黑" pitchFamily="34" charset="-122"/>
                <a:ea typeface="微软雅黑" pitchFamily="34" charset="-122"/>
              </a:rPr>
              <a:t> District, Suzhou City, Jiangsu Province, China</a:t>
            </a:r>
            <a:endParaRPr sz="1200" dirty="0">
              <a:solidFill>
                <a:schemeClr val="tx1">
                  <a:lumMod val="65000"/>
                  <a:lumOff val="35000"/>
                </a:schemeClr>
              </a:solidFill>
              <a:latin typeface="微软雅黑" pitchFamily="34" charset="-122"/>
              <a:ea typeface="微软雅黑" pitchFamily="34" charset="-122"/>
            </a:endParaRPr>
          </a:p>
        </p:txBody>
      </p:sp>
      <p:pic>
        <p:nvPicPr>
          <p:cNvPr id="16" name="图片 2" descr="图片 2">
            <a:extLst>
              <a:ext uri="{FF2B5EF4-FFF2-40B4-BE49-F238E27FC236}">
                <a16:creationId xmlns:a16="http://schemas.microsoft.com/office/drawing/2014/main" id="{24506B39-F318-4765-9AD8-4E28FC4E992A}"/>
              </a:ext>
            </a:extLst>
          </p:cNvPr>
          <p:cNvPicPr>
            <a:picLocks noChangeAspect="1"/>
          </p:cNvPicPr>
          <p:nvPr/>
        </p:nvPicPr>
        <p:blipFill>
          <a:blip r:embed="rId2"/>
          <a:srcRect r="7490"/>
          <a:stretch>
            <a:fillRect/>
          </a:stretch>
        </p:blipFill>
        <p:spPr>
          <a:xfrm>
            <a:off x="103312" y="1533988"/>
            <a:ext cx="3723811" cy="3723811"/>
          </a:xfrm>
          <a:prstGeom prst="rect">
            <a:avLst/>
          </a:prstGeom>
          <a:ln w="12700">
            <a:miter lim="400000"/>
          </a:ln>
        </p:spPr>
      </p:pic>
    </p:spTree>
    <p:extLst>
      <p:ext uri="{BB962C8B-B14F-4D97-AF65-F5344CB8AC3E}">
        <p14:creationId xmlns:p14="http://schemas.microsoft.com/office/powerpoint/2010/main" val="2820713339"/>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a:extLst>
              <a:ext uri="{FF2B5EF4-FFF2-40B4-BE49-F238E27FC236}">
                <a16:creationId xmlns:a16="http://schemas.microsoft.com/office/drawing/2014/main" id="{94CACC1C-44FC-41AA-8B05-F8050FAD2498}"/>
              </a:ext>
            </a:extLst>
          </p:cNvPr>
          <p:cNvSpPr txBox="1"/>
          <p:nvPr/>
        </p:nvSpPr>
        <p:spPr>
          <a:xfrm>
            <a:off x="103313" y="781734"/>
            <a:ext cx="2182687" cy="338554"/>
          </a:xfrm>
          <a:prstGeom prst="rect">
            <a:avLst/>
          </a:prstGeom>
          <a:noFill/>
        </p:spPr>
        <p:txBody>
          <a:bodyPr wrap="square">
            <a:spAutoFit/>
          </a:bodyPr>
          <a:lstStyle/>
          <a:p>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合作伙伴 </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Partner</a:t>
            </a:r>
          </a:p>
        </p:txBody>
      </p:sp>
      <p:pic>
        <p:nvPicPr>
          <p:cNvPr id="5" name="图片 4">
            <a:extLst>
              <a:ext uri="{FF2B5EF4-FFF2-40B4-BE49-F238E27FC236}">
                <a16:creationId xmlns:a16="http://schemas.microsoft.com/office/drawing/2014/main" id="{CFF84129-6656-4918-B22E-E6FBFA810FA6}"/>
              </a:ext>
            </a:extLst>
          </p:cNvPr>
          <p:cNvPicPr>
            <a:picLocks noChangeAspect="1"/>
          </p:cNvPicPr>
          <p:nvPr/>
        </p:nvPicPr>
        <p:blipFill>
          <a:blip r:embed="rId2"/>
          <a:stretch>
            <a:fillRect/>
          </a:stretch>
        </p:blipFill>
        <p:spPr>
          <a:xfrm>
            <a:off x="990600" y="1524000"/>
            <a:ext cx="3114675" cy="1657350"/>
          </a:xfrm>
          <a:prstGeom prst="rect">
            <a:avLst/>
          </a:prstGeom>
        </p:spPr>
      </p:pic>
      <p:pic>
        <p:nvPicPr>
          <p:cNvPr id="23" name="object 20">
            <a:extLst>
              <a:ext uri="{FF2B5EF4-FFF2-40B4-BE49-F238E27FC236}">
                <a16:creationId xmlns:a16="http://schemas.microsoft.com/office/drawing/2014/main" id="{15D3E30D-A7BD-43AF-BCA1-BED7E2A34F16}"/>
              </a:ext>
            </a:extLst>
          </p:cNvPr>
          <p:cNvPicPr/>
          <p:nvPr/>
        </p:nvPicPr>
        <p:blipFill>
          <a:blip r:embed="rId3" cstate="print"/>
          <a:stretch>
            <a:fillRect/>
          </a:stretch>
        </p:blipFill>
        <p:spPr>
          <a:xfrm>
            <a:off x="5562600" y="4950459"/>
            <a:ext cx="2577780" cy="767080"/>
          </a:xfrm>
          <a:prstGeom prst="rect">
            <a:avLst/>
          </a:prstGeom>
        </p:spPr>
      </p:pic>
      <p:pic>
        <p:nvPicPr>
          <p:cNvPr id="7" name="图片 6">
            <a:extLst>
              <a:ext uri="{FF2B5EF4-FFF2-40B4-BE49-F238E27FC236}">
                <a16:creationId xmlns:a16="http://schemas.microsoft.com/office/drawing/2014/main" id="{C3AA2D0F-38F0-4F44-93A0-7746C5EA44CD}"/>
              </a:ext>
            </a:extLst>
          </p:cNvPr>
          <p:cNvPicPr>
            <a:picLocks noChangeAspect="1"/>
          </p:cNvPicPr>
          <p:nvPr/>
        </p:nvPicPr>
        <p:blipFill>
          <a:blip r:embed="rId4"/>
          <a:stretch>
            <a:fillRect/>
          </a:stretch>
        </p:blipFill>
        <p:spPr>
          <a:xfrm>
            <a:off x="1159515" y="4855040"/>
            <a:ext cx="2518095" cy="957919"/>
          </a:xfrm>
          <a:prstGeom prst="rect">
            <a:avLst/>
          </a:prstGeom>
        </p:spPr>
      </p:pic>
      <p:pic>
        <p:nvPicPr>
          <p:cNvPr id="25" name="图片 24">
            <a:extLst>
              <a:ext uri="{FF2B5EF4-FFF2-40B4-BE49-F238E27FC236}">
                <a16:creationId xmlns:a16="http://schemas.microsoft.com/office/drawing/2014/main" id="{88BB0D94-BA61-43B9-B479-A0D0B44DB133}"/>
              </a:ext>
            </a:extLst>
          </p:cNvPr>
          <p:cNvPicPr>
            <a:picLocks noChangeAspect="1"/>
          </p:cNvPicPr>
          <p:nvPr/>
        </p:nvPicPr>
        <p:blipFill>
          <a:blip r:embed="rId5"/>
          <a:stretch>
            <a:fillRect/>
          </a:stretch>
        </p:blipFill>
        <p:spPr>
          <a:xfrm>
            <a:off x="5334000" y="1828800"/>
            <a:ext cx="2133600" cy="1512296"/>
          </a:xfrm>
          <a:prstGeom prst="rect">
            <a:avLst/>
          </a:prstGeom>
        </p:spPr>
      </p:pic>
      <p:sp>
        <p:nvSpPr>
          <p:cNvPr id="8" name="文本框 23">
            <a:extLst>
              <a:ext uri="{FF2B5EF4-FFF2-40B4-BE49-F238E27FC236}">
                <a16:creationId xmlns:a16="http://schemas.microsoft.com/office/drawing/2014/main" id="{530050D9-A255-3BF1-4296-3F23748DC715}"/>
              </a:ext>
            </a:extLst>
          </p:cNvPr>
          <p:cNvSpPr txBox="1"/>
          <p:nvPr/>
        </p:nvSpPr>
        <p:spPr>
          <a:xfrm>
            <a:off x="103313" y="76200"/>
            <a:ext cx="4240087" cy="461665"/>
          </a:xfrm>
          <a:prstGeom prst="rect">
            <a:avLst/>
          </a:prstGeom>
          <a:noFill/>
        </p:spPr>
        <p:txBody>
          <a:bodyPr wrap="square" rtlCol="0">
            <a:spAutoFit/>
          </a:bodyPr>
          <a:lstStyle/>
          <a:p>
            <a:r>
              <a:rPr lang="zh-CN" altLang="en-US" sz="2400" b="1" dirty="0">
                <a:latin typeface="黑体" panose="02010609060101010101" pitchFamily="49" charset="-122"/>
                <a:ea typeface="黑体" panose="02010609060101010101" pitchFamily="49" charset="-122"/>
                <a:cs typeface="Arial" panose="020B0604020202020204" pitchFamily="34" charset="0"/>
              </a:rPr>
              <a:t>公司介绍 </a:t>
            </a:r>
            <a:r>
              <a:rPr lang="en-US" altLang="zh-CN" sz="2400" b="1" dirty="0">
                <a:latin typeface="黑体" panose="02010609060101010101" pitchFamily="49" charset="-122"/>
                <a:ea typeface="黑体" panose="02010609060101010101" pitchFamily="49" charset="-122"/>
                <a:cs typeface="Arial" panose="020B0604020202020204" pitchFamily="34" charset="0"/>
              </a:rPr>
              <a:t>Company Profile</a:t>
            </a:r>
            <a:endParaRPr lang="zh-CN" altLang="en-US" sz="2400" b="1" dirty="0">
              <a:latin typeface="黑体" panose="02010609060101010101" pitchFamily="49" charset="-122"/>
              <a:ea typeface="黑体" panose="02010609060101010101" pitchFamily="49" charset="-122"/>
              <a:cs typeface="Arial" panose="020B0604020202020204" pitchFamily="34" charset="0"/>
            </a:endParaRPr>
          </a:p>
        </p:txBody>
      </p:sp>
    </p:spTree>
    <p:extLst>
      <p:ext uri="{BB962C8B-B14F-4D97-AF65-F5344CB8AC3E}">
        <p14:creationId xmlns:p14="http://schemas.microsoft.com/office/powerpoint/2010/main" val="342143640"/>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a:extLst>
              <a:ext uri="{FF2B5EF4-FFF2-40B4-BE49-F238E27FC236}">
                <a16:creationId xmlns:a16="http://schemas.microsoft.com/office/drawing/2014/main" id="{94CACC1C-44FC-41AA-8B05-F8050FAD2498}"/>
              </a:ext>
            </a:extLst>
          </p:cNvPr>
          <p:cNvSpPr txBox="1"/>
          <p:nvPr/>
        </p:nvSpPr>
        <p:spPr>
          <a:xfrm>
            <a:off x="103313" y="773046"/>
            <a:ext cx="2890043" cy="338554"/>
          </a:xfrm>
          <a:prstGeom prst="rect">
            <a:avLst/>
          </a:prstGeom>
          <a:noFill/>
        </p:spPr>
        <p:txBody>
          <a:bodyPr wrap="square">
            <a:spAutoFit/>
          </a:bodyPr>
          <a:lstStyle/>
          <a:p>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服务据点 </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Service base</a:t>
            </a:r>
          </a:p>
        </p:txBody>
      </p:sp>
      <p:grpSp>
        <p:nvGrpSpPr>
          <p:cNvPr id="29" name="组合 28">
            <a:extLst>
              <a:ext uri="{FF2B5EF4-FFF2-40B4-BE49-F238E27FC236}">
                <a16:creationId xmlns:a16="http://schemas.microsoft.com/office/drawing/2014/main" id="{5A79CFD7-A566-4927-B1DB-A30D0D04C114}"/>
              </a:ext>
            </a:extLst>
          </p:cNvPr>
          <p:cNvGrpSpPr/>
          <p:nvPr/>
        </p:nvGrpSpPr>
        <p:grpSpPr>
          <a:xfrm>
            <a:off x="304800" y="1676400"/>
            <a:ext cx="8001000" cy="3657600"/>
            <a:chOff x="304800" y="1676400"/>
            <a:chExt cx="8001000" cy="3657600"/>
          </a:xfrm>
        </p:grpSpPr>
        <p:sp>
          <p:nvSpPr>
            <p:cNvPr id="10" name="Shape 9342">
              <a:extLst>
                <a:ext uri="{FF2B5EF4-FFF2-40B4-BE49-F238E27FC236}">
                  <a16:creationId xmlns:a16="http://schemas.microsoft.com/office/drawing/2014/main" id="{E92AEC0D-DF1F-4CCF-B350-8D061B913C73}"/>
                </a:ext>
              </a:extLst>
            </p:cNvPr>
            <p:cNvSpPr/>
            <p:nvPr/>
          </p:nvSpPr>
          <p:spPr>
            <a:xfrm>
              <a:off x="450991" y="2044308"/>
              <a:ext cx="2642860" cy="3289692"/>
            </a:xfrm>
            <a:custGeom>
              <a:avLst/>
              <a:gdLst/>
              <a:ahLst/>
              <a:cxnLst>
                <a:cxn ang="0">
                  <a:pos x="wd2" y="hd2"/>
                </a:cxn>
                <a:cxn ang="5400000">
                  <a:pos x="wd2" y="hd2"/>
                </a:cxn>
                <a:cxn ang="10800000">
                  <a:pos x="wd2" y="hd2"/>
                </a:cxn>
                <a:cxn ang="16200000">
                  <a:pos x="wd2" y="hd2"/>
                </a:cxn>
              </a:cxnLst>
              <a:rect l="0" t="0" r="r" b="b"/>
              <a:pathLst>
                <a:path w="21587" h="21587" extrusionOk="0">
                  <a:moveTo>
                    <a:pt x="21325" y="13175"/>
                  </a:moveTo>
                  <a:cubicBezTo>
                    <a:pt x="21230" y="13133"/>
                    <a:pt x="21024" y="13118"/>
                    <a:pt x="20941" y="13006"/>
                  </a:cubicBezTo>
                  <a:cubicBezTo>
                    <a:pt x="20859" y="12893"/>
                    <a:pt x="20626" y="12781"/>
                    <a:pt x="20544" y="12809"/>
                  </a:cubicBezTo>
                  <a:cubicBezTo>
                    <a:pt x="20461" y="12837"/>
                    <a:pt x="20324" y="12865"/>
                    <a:pt x="20214" y="12795"/>
                  </a:cubicBezTo>
                  <a:cubicBezTo>
                    <a:pt x="20104" y="12725"/>
                    <a:pt x="19926" y="12640"/>
                    <a:pt x="19857" y="12585"/>
                  </a:cubicBezTo>
                  <a:cubicBezTo>
                    <a:pt x="19789" y="12528"/>
                    <a:pt x="19610" y="12486"/>
                    <a:pt x="19528" y="12486"/>
                  </a:cubicBezTo>
                  <a:cubicBezTo>
                    <a:pt x="19446" y="12486"/>
                    <a:pt x="19460" y="12430"/>
                    <a:pt x="19336" y="12599"/>
                  </a:cubicBezTo>
                  <a:cubicBezTo>
                    <a:pt x="19212" y="12767"/>
                    <a:pt x="19336" y="12823"/>
                    <a:pt x="19116" y="12795"/>
                  </a:cubicBezTo>
                  <a:cubicBezTo>
                    <a:pt x="18897" y="12767"/>
                    <a:pt x="19144" y="12752"/>
                    <a:pt x="19268" y="12585"/>
                  </a:cubicBezTo>
                  <a:cubicBezTo>
                    <a:pt x="19391" y="12416"/>
                    <a:pt x="19253" y="12318"/>
                    <a:pt x="19116" y="12360"/>
                  </a:cubicBezTo>
                  <a:cubicBezTo>
                    <a:pt x="18979" y="12402"/>
                    <a:pt x="19076" y="12486"/>
                    <a:pt x="18856" y="12528"/>
                  </a:cubicBezTo>
                  <a:cubicBezTo>
                    <a:pt x="18636" y="12571"/>
                    <a:pt x="18636" y="12430"/>
                    <a:pt x="18773" y="12402"/>
                  </a:cubicBezTo>
                  <a:cubicBezTo>
                    <a:pt x="18910" y="12374"/>
                    <a:pt x="19158" y="12248"/>
                    <a:pt x="19158" y="12191"/>
                  </a:cubicBezTo>
                  <a:cubicBezTo>
                    <a:pt x="19158" y="12135"/>
                    <a:pt x="19130" y="11981"/>
                    <a:pt x="19020" y="11981"/>
                  </a:cubicBezTo>
                  <a:cubicBezTo>
                    <a:pt x="18910" y="11981"/>
                    <a:pt x="18938" y="11841"/>
                    <a:pt x="18773" y="11658"/>
                  </a:cubicBezTo>
                  <a:cubicBezTo>
                    <a:pt x="18609" y="11475"/>
                    <a:pt x="18374" y="11268"/>
                    <a:pt x="18209" y="11297"/>
                  </a:cubicBezTo>
                  <a:cubicBezTo>
                    <a:pt x="18045" y="11324"/>
                    <a:pt x="17950" y="11461"/>
                    <a:pt x="17868" y="11307"/>
                  </a:cubicBezTo>
                  <a:cubicBezTo>
                    <a:pt x="17786" y="11152"/>
                    <a:pt x="17689" y="11124"/>
                    <a:pt x="17634" y="11040"/>
                  </a:cubicBezTo>
                  <a:cubicBezTo>
                    <a:pt x="17579" y="10956"/>
                    <a:pt x="17442" y="11040"/>
                    <a:pt x="17401" y="10998"/>
                  </a:cubicBezTo>
                  <a:cubicBezTo>
                    <a:pt x="17360" y="10956"/>
                    <a:pt x="17360" y="10956"/>
                    <a:pt x="17360" y="10956"/>
                  </a:cubicBezTo>
                  <a:cubicBezTo>
                    <a:pt x="17360" y="10956"/>
                    <a:pt x="17181" y="10998"/>
                    <a:pt x="17277" y="10872"/>
                  </a:cubicBezTo>
                  <a:cubicBezTo>
                    <a:pt x="17374" y="10745"/>
                    <a:pt x="17415" y="10506"/>
                    <a:pt x="17374" y="10520"/>
                  </a:cubicBezTo>
                  <a:cubicBezTo>
                    <a:pt x="17332" y="10534"/>
                    <a:pt x="17264" y="10731"/>
                    <a:pt x="17195" y="10717"/>
                  </a:cubicBezTo>
                  <a:cubicBezTo>
                    <a:pt x="17127" y="10703"/>
                    <a:pt x="17181" y="10674"/>
                    <a:pt x="17045" y="10590"/>
                  </a:cubicBezTo>
                  <a:cubicBezTo>
                    <a:pt x="16907" y="10506"/>
                    <a:pt x="16688" y="10577"/>
                    <a:pt x="16688" y="10646"/>
                  </a:cubicBezTo>
                  <a:cubicBezTo>
                    <a:pt x="16688" y="10717"/>
                    <a:pt x="16619" y="10773"/>
                    <a:pt x="16619" y="10773"/>
                  </a:cubicBezTo>
                  <a:cubicBezTo>
                    <a:pt x="16619" y="10773"/>
                    <a:pt x="16578" y="10731"/>
                    <a:pt x="16536" y="10646"/>
                  </a:cubicBezTo>
                  <a:cubicBezTo>
                    <a:pt x="16495" y="10562"/>
                    <a:pt x="16303" y="10548"/>
                    <a:pt x="16207" y="10633"/>
                  </a:cubicBezTo>
                  <a:cubicBezTo>
                    <a:pt x="16111" y="10717"/>
                    <a:pt x="16056" y="10422"/>
                    <a:pt x="15988" y="10422"/>
                  </a:cubicBezTo>
                  <a:cubicBezTo>
                    <a:pt x="15919" y="10422"/>
                    <a:pt x="15782" y="10492"/>
                    <a:pt x="15713" y="10618"/>
                  </a:cubicBezTo>
                  <a:cubicBezTo>
                    <a:pt x="15645" y="10745"/>
                    <a:pt x="15672" y="10927"/>
                    <a:pt x="15617" y="10913"/>
                  </a:cubicBezTo>
                  <a:cubicBezTo>
                    <a:pt x="15563" y="10899"/>
                    <a:pt x="15549" y="10661"/>
                    <a:pt x="15563" y="10577"/>
                  </a:cubicBezTo>
                  <a:cubicBezTo>
                    <a:pt x="15576" y="10492"/>
                    <a:pt x="15727" y="10352"/>
                    <a:pt x="15617" y="10324"/>
                  </a:cubicBezTo>
                  <a:cubicBezTo>
                    <a:pt x="15507" y="10295"/>
                    <a:pt x="15342" y="10464"/>
                    <a:pt x="15275" y="10478"/>
                  </a:cubicBezTo>
                  <a:cubicBezTo>
                    <a:pt x="15206" y="10492"/>
                    <a:pt x="15068" y="10590"/>
                    <a:pt x="14986" y="10703"/>
                  </a:cubicBezTo>
                  <a:cubicBezTo>
                    <a:pt x="14904" y="10815"/>
                    <a:pt x="14862" y="10886"/>
                    <a:pt x="14780" y="10927"/>
                  </a:cubicBezTo>
                  <a:cubicBezTo>
                    <a:pt x="14698" y="10970"/>
                    <a:pt x="14574" y="10927"/>
                    <a:pt x="14602" y="10886"/>
                  </a:cubicBezTo>
                  <a:cubicBezTo>
                    <a:pt x="14629" y="10843"/>
                    <a:pt x="14369" y="10689"/>
                    <a:pt x="14327" y="10745"/>
                  </a:cubicBezTo>
                  <a:cubicBezTo>
                    <a:pt x="14286" y="10801"/>
                    <a:pt x="14162" y="10843"/>
                    <a:pt x="14039" y="10899"/>
                  </a:cubicBezTo>
                  <a:cubicBezTo>
                    <a:pt x="13915" y="10956"/>
                    <a:pt x="13806" y="10829"/>
                    <a:pt x="13778" y="10773"/>
                  </a:cubicBezTo>
                  <a:cubicBezTo>
                    <a:pt x="13751" y="10717"/>
                    <a:pt x="13696" y="10703"/>
                    <a:pt x="13682" y="10520"/>
                  </a:cubicBezTo>
                  <a:cubicBezTo>
                    <a:pt x="13669" y="10337"/>
                    <a:pt x="13710" y="10141"/>
                    <a:pt x="13751" y="10029"/>
                  </a:cubicBezTo>
                  <a:cubicBezTo>
                    <a:pt x="13792" y="9916"/>
                    <a:pt x="13545" y="9692"/>
                    <a:pt x="13449" y="9705"/>
                  </a:cubicBezTo>
                  <a:cubicBezTo>
                    <a:pt x="13353" y="9720"/>
                    <a:pt x="13257" y="9818"/>
                    <a:pt x="13161" y="9804"/>
                  </a:cubicBezTo>
                  <a:cubicBezTo>
                    <a:pt x="13065" y="9789"/>
                    <a:pt x="13106" y="9761"/>
                    <a:pt x="12955" y="9761"/>
                  </a:cubicBezTo>
                  <a:cubicBezTo>
                    <a:pt x="12804" y="9761"/>
                    <a:pt x="12928" y="9734"/>
                    <a:pt x="12955" y="9607"/>
                  </a:cubicBezTo>
                  <a:cubicBezTo>
                    <a:pt x="12982" y="9481"/>
                    <a:pt x="12901" y="9312"/>
                    <a:pt x="13051" y="9199"/>
                  </a:cubicBezTo>
                  <a:cubicBezTo>
                    <a:pt x="13202" y="9088"/>
                    <a:pt x="13147" y="8821"/>
                    <a:pt x="13051" y="8807"/>
                  </a:cubicBezTo>
                  <a:cubicBezTo>
                    <a:pt x="12955" y="8792"/>
                    <a:pt x="12776" y="8849"/>
                    <a:pt x="12653" y="8835"/>
                  </a:cubicBezTo>
                  <a:cubicBezTo>
                    <a:pt x="12530" y="8821"/>
                    <a:pt x="12434" y="8933"/>
                    <a:pt x="12474" y="9059"/>
                  </a:cubicBezTo>
                  <a:cubicBezTo>
                    <a:pt x="12516" y="9186"/>
                    <a:pt x="12406" y="9270"/>
                    <a:pt x="12365" y="9256"/>
                  </a:cubicBezTo>
                  <a:cubicBezTo>
                    <a:pt x="12323" y="9242"/>
                    <a:pt x="12269" y="9172"/>
                    <a:pt x="12118" y="9284"/>
                  </a:cubicBezTo>
                  <a:cubicBezTo>
                    <a:pt x="11967" y="9397"/>
                    <a:pt x="11912" y="9354"/>
                    <a:pt x="11761" y="9228"/>
                  </a:cubicBezTo>
                  <a:cubicBezTo>
                    <a:pt x="11610" y="9102"/>
                    <a:pt x="11446" y="8975"/>
                    <a:pt x="11418" y="8778"/>
                  </a:cubicBezTo>
                  <a:cubicBezTo>
                    <a:pt x="11391" y="8582"/>
                    <a:pt x="11377" y="8385"/>
                    <a:pt x="11432" y="8273"/>
                  </a:cubicBezTo>
                  <a:cubicBezTo>
                    <a:pt x="11487" y="8161"/>
                    <a:pt x="11487" y="7965"/>
                    <a:pt x="11405" y="7936"/>
                  </a:cubicBezTo>
                  <a:cubicBezTo>
                    <a:pt x="11322" y="7908"/>
                    <a:pt x="11500" y="7767"/>
                    <a:pt x="11596" y="7739"/>
                  </a:cubicBezTo>
                  <a:cubicBezTo>
                    <a:pt x="11692" y="7711"/>
                    <a:pt x="11844" y="7585"/>
                    <a:pt x="11871" y="7529"/>
                  </a:cubicBezTo>
                  <a:cubicBezTo>
                    <a:pt x="11898" y="7472"/>
                    <a:pt x="12035" y="7486"/>
                    <a:pt x="12186" y="7486"/>
                  </a:cubicBezTo>
                  <a:cubicBezTo>
                    <a:pt x="12337" y="7486"/>
                    <a:pt x="12365" y="7486"/>
                    <a:pt x="12516" y="7571"/>
                  </a:cubicBezTo>
                  <a:cubicBezTo>
                    <a:pt x="12667" y="7655"/>
                    <a:pt x="12694" y="7529"/>
                    <a:pt x="12694" y="7486"/>
                  </a:cubicBezTo>
                  <a:cubicBezTo>
                    <a:pt x="12694" y="7444"/>
                    <a:pt x="12779" y="7414"/>
                    <a:pt x="12943" y="7428"/>
                  </a:cubicBezTo>
                  <a:cubicBezTo>
                    <a:pt x="13108" y="7442"/>
                    <a:pt x="13312" y="7318"/>
                    <a:pt x="13353" y="7360"/>
                  </a:cubicBezTo>
                  <a:cubicBezTo>
                    <a:pt x="13394" y="7403"/>
                    <a:pt x="13476" y="7571"/>
                    <a:pt x="13559" y="7515"/>
                  </a:cubicBezTo>
                  <a:cubicBezTo>
                    <a:pt x="13641" y="7459"/>
                    <a:pt x="13669" y="7360"/>
                    <a:pt x="13696" y="7529"/>
                  </a:cubicBezTo>
                  <a:cubicBezTo>
                    <a:pt x="13723" y="7697"/>
                    <a:pt x="13792" y="7950"/>
                    <a:pt x="13915" y="7992"/>
                  </a:cubicBezTo>
                  <a:cubicBezTo>
                    <a:pt x="14039" y="8034"/>
                    <a:pt x="13971" y="8203"/>
                    <a:pt x="14094" y="8217"/>
                  </a:cubicBezTo>
                  <a:cubicBezTo>
                    <a:pt x="14217" y="8231"/>
                    <a:pt x="14272" y="7950"/>
                    <a:pt x="14231" y="7852"/>
                  </a:cubicBezTo>
                  <a:cubicBezTo>
                    <a:pt x="14190" y="7753"/>
                    <a:pt x="14108" y="7459"/>
                    <a:pt x="14039" y="7388"/>
                  </a:cubicBezTo>
                  <a:cubicBezTo>
                    <a:pt x="13971" y="7318"/>
                    <a:pt x="14086" y="7143"/>
                    <a:pt x="14223" y="7087"/>
                  </a:cubicBezTo>
                  <a:cubicBezTo>
                    <a:pt x="14360" y="7031"/>
                    <a:pt x="14574" y="6742"/>
                    <a:pt x="14670" y="6658"/>
                  </a:cubicBezTo>
                  <a:cubicBezTo>
                    <a:pt x="14766" y="6574"/>
                    <a:pt x="15080" y="6550"/>
                    <a:pt x="14998" y="6437"/>
                  </a:cubicBezTo>
                  <a:cubicBezTo>
                    <a:pt x="14916" y="6325"/>
                    <a:pt x="14835" y="6208"/>
                    <a:pt x="14835" y="6124"/>
                  </a:cubicBezTo>
                  <a:cubicBezTo>
                    <a:pt x="14835" y="6040"/>
                    <a:pt x="14917" y="6068"/>
                    <a:pt x="14958" y="6124"/>
                  </a:cubicBezTo>
                  <a:cubicBezTo>
                    <a:pt x="14999" y="6180"/>
                    <a:pt x="15164" y="6040"/>
                    <a:pt x="15123" y="5970"/>
                  </a:cubicBezTo>
                  <a:cubicBezTo>
                    <a:pt x="15082" y="5900"/>
                    <a:pt x="15096" y="5802"/>
                    <a:pt x="15192" y="5816"/>
                  </a:cubicBezTo>
                  <a:cubicBezTo>
                    <a:pt x="15288" y="5829"/>
                    <a:pt x="15315" y="5745"/>
                    <a:pt x="15275" y="5689"/>
                  </a:cubicBezTo>
                  <a:cubicBezTo>
                    <a:pt x="15233" y="5632"/>
                    <a:pt x="15370" y="5562"/>
                    <a:pt x="15466" y="5591"/>
                  </a:cubicBezTo>
                  <a:cubicBezTo>
                    <a:pt x="15563" y="5619"/>
                    <a:pt x="15879" y="5641"/>
                    <a:pt x="15920" y="5585"/>
                  </a:cubicBezTo>
                  <a:cubicBezTo>
                    <a:pt x="15961" y="5529"/>
                    <a:pt x="15768" y="5408"/>
                    <a:pt x="15768" y="5296"/>
                  </a:cubicBezTo>
                  <a:cubicBezTo>
                    <a:pt x="15768" y="5184"/>
                    <a:pt x="15933" y="5085"/>
                    <a:pt x="16029" y="5071"/>
                  </a:cubicBezTo>
                  <a:cubicBezTo>
                    <a:pt x="16125" y="5057"/>
                    <a:pt x="16249" y="5071"/>
                    <a:pt x="16262" y="5029"/>
                  </a:cubicBezTo>
                  <a:cubicBezTo>
                    <a:pt x="16276" y="4987"/>
                    <a:pt x="16413" y="4874"/>
                    <a:pt x="16427" y="4972"/>
                  </a:cubicBezTo>
                  <a:cubicBezTo>
                    <a:pt x="16441" y="5071"/>
                    <a:pt x="16427" y="5239"/>
                    <a:pt x="16536" y="5239"/>
                  </a:cubicBezTo>
                  <a:cubicBezTo>
                    <a:pt x="16647" y="5239"/>
                    <a:pt x="16784" y="5113"/>
                    <a:pt x="16824" y="5099"/>
                  </a:cubicBezTo>
                  <a:cubicBezTo>
                    <a:pt x="16866" y="5085"/>
                    <a:pt x="17127" y="5029"/>
                    <a:pt x="17181" y="5015"/>
                  </a:cubicBezTo>
                  <a:cubicBezTo>
                    <a:pt x="17237" y="5001"/>
                    <a:pt x="17566" y="4972"/>
                    <a:pt x="17524" y="4874"/>
                  </a:cubicBezTo>
                  <a:cubicBezTo>
                    <a:pt x="17484" y="4776"/>
                    <a:pt x="17442" y="4678"/>
                    <a:pt x="17401" y="4635"/>
                  </a:cubicBezTo>
                  <a:cubicBezTo>
                    <a:pt x="17360" y="4594"/>
                    <a:pt x="17318" y="4649"/>
                    <a:pt x="17264" y="4720"/>
                  </a:cubicBezTo>
                  <a:cubicBezTo>
                    <a:pt x="17209" y="4790"/>
                    <a:pt x="17113" y="4790"/>
                    <a:pt x="17086" y="4734"/>
                  </a:cubicBezTo>
                  <a:cubicBezTo>
                    <a:pt x="17058" y="4678"/>
                    <a:pt x="17100" y="4509"/>
                    <a:pt x="17003" y="4565"/>
                  </a:cubicBezTo>
                  <a:cubicBezTo>
                    <a:pt x="16907" y="4621"/>
                    <a:pt x="16894" y="4678"/>
                    <a:pt x="16838" y="4649"/>
                  </a:cubicBezTo>
                  <a:cubicBezTo>
                    <a:pt x="16784" y="4621"/>
                    <a:pt x="16729" y="4523"/>
                    <a:pt x="16729" y="4523"/>
                  </a:cubicBezTo>
                  <a:cubicBezTo>
                    <a:pt x="16729" y="4523"/>
                    <a:pt x="16866" y="4453"/>
                    <a:pt x="16770" y="4327"/>
                  </a:cubicBezTo>
                  <a:cubicBezTo>
                    <a:pt x="16674" y="4200"/>
                    <a:pt x="16536" y="4228"/>
                    <a:pt x="16399" y="4299"/>
                  </a:cubicBezTo>
                  <a:cubicBezTo>
                    <a:pt x="16262" y="4369"/>
                    <a:pt x="16276" y="4355"/>
                    <a:pt x="16111" y="4397"/>
                  </a:cubicBezTo>
                  <a:cubicBezTo>
                    <a:pt x="15947" y="4439"/>
                    <a:pt x="15864" y="4481"/>
                    <a:pt x="15864" y="4481"/>
                  </a:cubicBezTo>
                  <a:cubicBezTo>
                    <a:pt x="15864" y="4481"/>
                    <a:pt x="15910" y="4262"/>
                    <a:pt x="16007" y="4178"/>
                  </a:cubicBezTo>
                  <a:cubicBezTo>
                    <a:pt x="16102" y="4094"/>
                    <a:pt x="16399" y="4130"/>
                    <a:pt x="16481" y="4046"/>
                  </a:cubicBezTo>
                  <a:cubicBezTo>
                    <a:pt x="16564" y="3962"/>
                    <a:pt x="16784" y="4088"/>
                    <a:pt x="16784" y="4088"/>
                  </a:cubicBezTo>
                  <a:cubicBezTo>
                    <a:pt x="16784" y="4088"/>
                    <a:pt x="16894" y="3975"/>
                    <a:pt x="16894" y="4046"/>
                  </a:cubicBezTo>
                  <a:cubicBezTo>
                    <a:pt x="16894" y="4116"/>
                    <a:pt x="16866" y="4299"/>
                    <a:pt x="16949" y="4299"/>
                  </a:cubicBezTo>
                  <a:cubicBezTo>
                    <a:pt x="17031" y="4299"/>
                    <a:pt x="17264" y="4186"/>
                    <a:pt x="17168" y="4158"/>
                  </a:cubicBezTo>
                  <a:cubicBezTo>
                    <a:pt x="17072" y="4130"/>
                    <a:pt x="17227" y="4078"/>
                    <a:pt x="17323" y="4008"/>
                  </a:cubicBezTo>
                  <a:cubicBezTo>
                    <a:pt x="17419" y="3938"/>
                    <a:pt x="17607" y="4018"/>
                    <a:pt x="17662" y="3990"/>
                  </a:cubicBezTo>
                  <a:cubicBezTo>
                    <a:pt x="17717" y="3962"/>
                    <a:pt x="17758" y="3835"/>
                    <a:pt x="17854" y="3835"/>
                  </a:cubicBezTo>
                  <a:cubicBezTo>
                    <a:pt x="17950" y="3835"/>
                    <a:pt x="17991" y="3962"/>
                    <a:pt x="17854" y="4046"/>
                  </a:cubicBezTo>
                  <a:cubicBezTo>
                    <a:pt x="17717" y="4130"/>
                    <a:pt x="17703" y="4341"/>
                    <a:pt x="17634" y="4397"/>
                  </a:cubicBezTo>
                  <a:cubicBezTo>
                    <a:pt x="17566" y="4453"/>
                    <a:pt x="17607" y="4523"/>
                    <a:pt x="17717" y="4509"/>
                  </a:cubicBezTo>
                  <a:cubicBezTo>
                    <a:pt x="17827" y="4495"/>
                    <a:pt x="17923" y="4523"/>
                    <a:pt x="18018" y="4495"/>
                  </a:cubicBezTo>
                  <a:cubicBezTo>
                    <a:pt x="18115" y="4467"/>
                    <a:pt x="18170" y="4523"/>
                    <a:pt x="18197" y="4565"/>
                  </a:cubicBezTo>
                  <a:cubicBezTo>
                    <a:pt x="18224" y="4607"/>
                    <a:pt x="18307" y="4523"/>
                    <a:pt x="18307" y="4523"/>
                  </a:cubicBezTo>
                  <a:cubicBezTo>
                    <a:pt x="18307" y="4523"/>
                    <a:pt x="18485" y="4481"/>
                    <a:pt x="18540" y="4551"/>
                  </a:cubicBezTo>
                  <a:cubicBezTo>
                    <a:pt x="18595" y="4621"/>
                    <a:pt x="18636" y="4509"/>
                    <a:pt x="18595" y="4439"/>
                  </a:cubicBezTo>
                  <a:cubicBezTo>
                    <a:pt x="18554" y="4369"/>
                    <a:pt x="18499" y="4299"/>
                    <a:pt x="18457" y="4215"/>
                  </a:cubicBezTo>
                  <a:cubicBezTo>
                    <a:pt x="18417" y="4130"/>
                    <a:pt x="18362" y="4102"/>
                    <a:pt x="18252" y="4130"/>
                  </a:cubicBezTo>
                  <a:cubicBezTo>
                    <a:pt x="18142" y="4158"/>
                    <a:pt x="18115" y="4102"/>
                    <a:pt x="18046" y="4059"/>
                  </a:cubicBezTo>
                  <a:cubicBezTo>
                    <a:pt x="17978" y="4018"/>
                    <a:pt x="17923" y="4116"/>
                    <a:pt x="17978" y="4018"/>
                  </a:cubicBezTo>
                  <a:cubicBezTo>
                    <a:pt x="18032" y="3920"/>
                    <a:pt x="18059" y="3891"/>
                    <a:pt x="18101" y="3807"/>
                  </a:cubicBezTo>
                  <a:cubicBezTo>
                    <a:pt x="18142" y="3722"/>
                    <a:pt x="18321" y="3568"/>
                    <a:pt x="18142" y="3526"/>
                  </a:cubicBezTo>
                  <a:cubicBezTo>
                    <a:pt x="17964" y="3484"/>
                    <a:pt x="17909" y="3456"/>
                    <a:pt x="17881" y="3372"/>
                  </a:cubicBezTo>
                  <a:cubicBezTo>
                    <a:pt x="17854" y="3287"/>
                    <a:pt x="17648" y="3133"/>
                    <a:pt x="17593" y="3133"/>
                  </a:cubicBezTo>
                  <a:cubicBezTo>
                    <a:pt x="17538" y="3133"/>
                    <a:pt x="17275" y="3183"/>
                    <a:pt x="17262" y="3113"/>
                  </a:cubicBezTo>
                  <a:cubicBezTo>
                    <a:pt x="17248" y="3042"/>
                    <a:pt x="17181" y="2838"/>
                    <a:pt x="17113" y="2768"/>
                  </a:cubicBezTo>
                  <a:cubicBezTo>
                    <a:pt x="17045" y="2698"/>
                    <a:pt x="16784" y="2389"/>
                    <a:pt x="16742" y="2360"/>
                  </a:cubicBezTo>
                  <a:cubicBezTo>
                    <a:pt x="16701" y="2332"/>
                    <a:pt x="16647" y="2346"/>
                    <a:pt x="16522" y="2515"/>
                  </a:cubicBezTo>
                  <a:cubicBezTo>
                    <a:pt x="16399" y="2683"/>
                    <a:pt x="16290" y="2712"/>
                    <a:pt x="16194" y="2669"/>
                  </a:cubicBezTo>
                  <a:cubicBezTo>
                    <a:pt x="16097" y="2628"/>
                    <a:pt x="15992" y="2671"/>
                    <a:pt x="15896" y="2558"/>
                  </a:cubicBezTo>
                  <a:cubicBezTo>
                    <a:pt x="15800" y="2446"/>
                    <a:pt x="16084" y="2403"/>
                    <a:pt x="16042" y="2332"/>
                  </a:cubicBezTo>
                  <a:cubicBezTo>
                    <a:pt x="16002" y="2262"/>
                    <a:pt x="15782" y="2234"/>
                    <a:pt x="15645" y="2220"/>
                  </a:cubicBezTo>
                  <a:cubicBezTo>
                    <a:pt x="15507" y="2206"/>
                    <a:pt x="15411" y="2052"/>
                    <a:pt x="15206" y="2037"/>
                  </a:cubicBezTo>
                  <a:cubicBezTo>
                    <a:pt x="14999" y="2023"/>
                    <a:pt x="14753" y="2065"/>
                    <a:pt x="14684" y="2065"/>
                  </a:cubicBezTo>
                  <a:cubicBezTo>
                    <a:pt x="14616" y="2065"/>
                    <a:pt x="14616" y="2164"/>
                    <a:pt x="14588" y="2318"/>
                  </a:cubicBezTo>
                  <a:cubicBezTo>
                    <a:pt x="14560" y="2473"/>
                    <a:pt x="14684" y="2515"/>
                    <a:pt x="14560" y="2543"/>
                  </a:cubicBezTo>
                  <a:cubicBezTo>
                    <a:pt x="14437" y="2571"/>
                    <a:pt x="14382" y="2585"/>
                    <a:pt x="14506" y="2641"/>
                  </a:cubicBezTo>
                  <a:cubicBezTo>
                    <a:pt x="14629" y="2698"/>
                    <a:pt x="14793" y="2922"/>
                    <a:pt x="14793" y="2922"/>
                  </a:cubicBezTo>
                  <a:cubicBezTo>
                    <a:pt x="14793" y="2922"/>
                    <a:pt x="14793" y="3048"/>
                    <a:pt x="14698" y="3118"/>
                  </a:cubicBezTo>
                  <a:cubicBezTo>
                    <a:pt x="14602" y="3189"/>
                    <a:pt x="14506" y="3259"/>
                    <a:pt x="14451" y="3175"/>
                  </a:cubicBezTo>
                  <a:cubicBezTo>
                    <a:pt x="14396" y="3090"/>
                    <a:pt x="14245" y="3105"/>
                    <a:pt x="14286" y="3189"/>
                  </a:cubicBezTo>
                  <a:cubicBezTo>
                    <a:pt x="14327" y="3273"/>
                    <a:pt x="14410" y="3316"/>
                    <a:pt x="14410" y="3400"/>
                  </a:cubicBezTo>
                  <a:cubicBezTo>
                    <a:pt x="14410" y="3484"/>
                    <a:pt x="14533" y="3695"/>
                    <a:pt x="14451" y="3765"/>
                  </a:cubicBezTo>
                  <a:cubicBezTo>
                    <a:pt x="14369" y="3835"/>
                    <a:pt x="14272" y="3779"/>
                    <a:pt x="14204" y="3793"/>
                  </a:cubicBezTo>
                  <a:cubicBezTo>
                    <a:pt x="14135" y="3807"/>
                    <a:pt x="14066" y="3681"/>
                    <a:pt x="14121" y="3653"/>
                  </a:cubicBezTo>
                  <a:cubicBezTo>
                    <a:pt x="14177" y="3625"/>
                    <a:pt x="14108" y="3414"/>
                    <a:pt x="14108" y="3414"/>
                  </a:cubicBezTo>
                  <a:cubicBezTo>
                    <a:pt x="14108" y="3414"/>
                    <a:pt x="13943" y="3653"/>
                    <a:pt x="13956" y="3526"/>
                  </a:cubicBezTo>
                  <a:cubicBezTo>
                    <a:pt x="13971" y="3400"/>
                    <a:pt x="13888" y="3386"/>
                    <a:pt x="13888" y="3287"/>
                  </a:cubicBezTo>
                  <a:cubicBezTo>
                    <a:pt x="13888" y="3189"/>
                    <a:pt x="13768" y="3053"/>
                    <a:pt x="13645" y="3081"/>
                  </a:cubicBezTo>
                  <a:cubicBezTo>
                    <a:pt x="13521" y="3109"/>
                    <a:pt x="13408" y="3133"/>
                    <a:pt x="13174" y="3090"/>
                  </a:cubicBezTo>
                  <a:cubicBezTo>
                    <a:pt x="12942" y="3048"/>
                    <a:pt x="12845" y="3021"/>
                    <a:pt x="12653" y="2922"/>
                  </a:cubicBezTo>
                  <a:cubicBezTo>
                    <a:pt x="12461" y="2824"/>
                    <a:pt x="12393" y="2894"/>
                    <a:pt x="12296" y="2908"/>
                  </a:cubicBezTo>
                  <a:cubicBezTo>
                    <a:pt x="12200" y="2922"/>
                    <a:pt x="12241" y="2712"/>
                    <a:pt x="12118" y="2683"/>
                  </a:cubicBezTo>
                  <a:cubicBezTo>
                    <a:pt x="11994" y="2655"/>
                    <a:pt x="12073" y="2624"/>
                    <a:pt x="12045" y="2441"/>
                  </a:cubicBezTo>
                  <a:cubicBezTo>
                    <a:pt x="12018" y="2259"/>
                    <a:pt x="11939" y="2304"/>
                    <a:pt x="12241" y="2107"/>
                  </a:cubicBezTo>
                  <a:cubicBezTo>
                    <a:pt x="12543" y="1911"/>
                    <a:pt x="12502" y="1827"/>
                    <a:pt x="12735" y="1799"/>
                  </a:cubicBezTo>
                  <a:cubicBezTo>
                    <a:pt x="12969" y="1770"/>
                    <a:pt x="13054" y="1925"/>
                    <a:pt x="13054" y="1855"/>
                  </a:cubicBezTo>
                  <a:cubicBezTo>
                    <a:pt x="13054" y="1785"/>
                    <a:pt x="13133" y="1406"/>
                    <a:pt x="13133" y="1546"/>
                  </a:cubicBezTo>
                  <a:cubicBezTo>
                    <a:pt x="13133" y="1686"/>
                    <a:pt x="13408" y="1700"/>
                    <a:pt x="13284" y="1799"/>
                  </a:cubicBezTo>
                  <a:cubicBezTo>
                    <a:pt x="13161" y="1897"/>
                    <a:pt x="13229" y="1911"/>
                    <a:pt x="13325" y="1911"/>
                  </a:cubicBezTo>
                  <a:cubicBezTo>
                    <a:pt x="13421" y="1911"/>
                    <a:pt x="13601" y="1813"/>
                    <a:pt x="13601" y="1813"/>
                  </a:cubicBezTo>
                  <a:cubicBezTo>
                    <a:pt x="13601" y="1813"/>
                    <a:pt x="13819" y="1714"/>
                    <a:pt x="13874" y="1799"/>
                  </a:cubicBezTo>
                  <a:cubicBezTo>
                    <a:pt x="13929" y="1883"/>
                    <a:pt x="13929" y="1967"/>
                    <a:pt x="14025" y="1967"/>
                  </a:cubicBezTo>
                  <a:cubicBezTo>
                    <a:pt x="14121" y="1967"/>
                    <a:pt x="14327" y="1855"/>
                    <a:pt x="14149" y="1756"/>
                  </a:cubicBezTo>
                  <a:cubicBezTo>
                    <a:pt x="13971" y="1658"/>
                    <a:pt x="13860" y="1672"/>
                    <a:pt x="13751" y="1560"/>
                  </a:cubicBezTo>
                  <a:cubicBezTo>
                    <a:pt x="13641" y="1447"/>
                    <a:pt x="13669" y="1490"/>
                    <a:pt x="13545" y="1518"/>
                  </a:cubicBezTo>
                  <a:cubicBezTo>
                    <a:pt x="13421" y="1546"/>
                    <a:pt x="13421" y="1476"/>
                    <a:pt x="13380" y="1476"/>
                  </a:cubicBezTo>
                  <a:cubicBezTo>
                    <a:pt x="13339" y="1476"/>
                    <a:pt x="13271" y="1504"/>
                    <a:pt x="13243" y="1447"/>
                  </a:cubicBezTo>
                  <a:cubicBezTo>
                    <a:pt x="13215" y="1391"/>
                    <a:pt x="13257" y="1378"/>
                    <a:pt x="13394" y="1378"/>
                  </a:cubicBezTo>
                  <a:cubicBezTo>
                    <a:pt x="13531" y="1378"/>
                    <a:pt x="13696" y="1420"/>
                    <a:pt x="13696" y="1420"/>
                  </a:cubicBezTo>
                  <a:cubicBezTo>
                    <a:pt x="13696" y="1420"/>
                    <a:pt x="13860" y="1363"/>
                    <a:pt x="13902" y="1349"/>
                  </a:cubicBezTo>
                  <a:cubicBezTo>
                    <a:pt x="13943" y="1336"/>
                    <a:pt x="14162" y="1307"/>
                    <a:pt x="14121" y="1181"/>
                  </a:cubicBezTo>
                  <a:cubicBezTo>
                    <a:pt x="14080" y="1054"/>
                    <a:pt x="13943" y="1054"/>
                    <a:pt x="13902" y="1012"/>
                  </a:cubicBezTo>
                  <a:cubicBezTo>
                    <a:pt x="13860" y="970"/>
                    <a:pt x="13984" y="914"/>
                    <a:pt x="14053" y="886"/>
                  </a:cubicBezTo>
                  <a:cubicBezTo>
                    <a:pt x="14121" y="857"/>
                    <a:pt x="14313" y="886"/>
                    <a:pt x="14313" y="886"/>
                  </a:cubicBezTo>
                  <a:cubicBezTo>
                    <a:pt x="14313" y="886"/>
                    <a:pt x="14437" y="900"/>
                    <a:pt x="14437" y="844"/>
                  </a:cubicBezTo>
                  <a:cubicBezTo>
                    <a:pt x="14437" y="788"/>
                    <a:pt x="14410" y="717"/>
                    <a:pt x="14492" y="759"/>
                  </a:cubicBezTo>
                  <a:cubicBezTo>
                    <a:pt x="14574" y="801"/>
                    <a:pt x="14492" y="928"/>
                    <a:pt x="14616" y="900"/>
                  </a:cubicBezTo>
                  <a:cubicBezTo>
                    <a:pt x="14739" y="872"/>
                    <a:pt x="14766" y="900"/>
                    <a:pt x="14835" y="942"/>
                  </a:cubicBezTo>
                  <a:cubicBezTo>
                    <a:pt x="14904" y="984"/>
                    <a:pt x="14821" y="1153"/>
                    <a:pt x="14753" y="1181"/>
                  </a:cubicBezTo>
                  <a:cubicBezTo>
                    <a:pt x="14684" y="1209"/>
                    <a:pt x="14574" y="1265"/>
                    <a:pt x="14726" y="1279"/>
                  </a:cubicBezTo>
                  <a:cubicBezTo>
                    <a:pt x="14876" y="1293"/>
                    <a:pt x="14986" y="1293"/>
                    <a:pt x="14986" y="1293"/>
                  </a:cubicBezTo>
                  <a:cubicBezTo>
                    <a:pt x="14986" y="1293"/>
                    <a:pt x="15082" y="1195"/>
                    <a:pt x="15123" y="1111"/>
                  </a:cubicBezTo>
                  <a:cubicBezTo>
                    <a:pt x="15164" y="1026"/>
                    <a:pt x="15233" y="1083"/>
                    <a:pt x="15288" y="1111"/>
                  </a:cubicBezTo>
                  <a:cubicBezTo>
                    <a:pt x="15342" y="1138"/>
                    <a:pt x="15549" y="1181"/>
                    <a:pt x="15356" y="1237"/>
                  </a:cubicBezTo>
                  <a:cubicBezTo>
                    <a:pt x="15164" y="1293"/>
                    <a:pt x="15123" y="1363"/>
                    <a:pt x="15082" y="1433"/>
                  </a:cubicBezTo>
                  <a:cubicBezTo>
                    <a:pt x="15041" y="1504"/>
                    <a:pt x="15027" y="1546"/>
                    <a:pt x="14849" y="1504"/>
                  </a:cubicBezTo>
                  <a:cubicBezTo>
                    <a:pt x="14670" y="1461"/>
                    <a:pt x="14574" y="1476"/>
                    <a:pt x="14533" y="1546"/>
                  </a:cubicBezTo>
                  <a:cubicBezTo>
                    <a:pt x="14492" y="1616"/>
                    <a:pt x="14519" y="1841"/>
                    <a:pt x="14588" y="1813"/>
                  </a:cubicBezTo>
                  <a:cubicBezTo>
                    <a:pt x="14656" y="1784"/>
                    <a:pt x="14726" y="1784"/>
                    <a:pt x="14808" y="1756"/>
                  </a:cubicBezTo>
                  <a:cubicBezTo>
                    <a:pt x="14890" y="1728"/>
                    <a:pt x="15219" y="1784"/>
                    <a:pt x="15301" y="1770"/>
                  </a:cubicBezTo>
                  <a:cubicBezTo>
                    <a:pt x="15384" y="1756"/>
                    <a:pt x="15521" y="1911"/>
                    <a:pt x="15563" y="1883"/>
                  </a:cubicBezTo>
                  <a:cubicBezTo>
                    <a:pt x="15604" y="1855"/>
                    <a:pt x="15686" y="1939"/>
                    <a:pt x="15768" y="1995"/>
                  </a:cubicBezTo>
                  <a:cubicBezTo>
                    <a:pt x="15850" y="2052"/>
                    <a:pt x="15823" y="1869"/>
                    <a:pt x="15974" y="1981"/>
                  </a:cubicBezTo>
                  <a:cubicBezTo>
                    <a:pt x="16125" y="2094"/>
                    <a:pt x="16042" y="2094"/>
                    <a:pt x="16125" y="2094"/>
                  </a:cubicBezTo>
                  <a:cubicBezTo>
                    <a:pt x="16207" y="2094"/>
                    <a:pt x="16386" y="2107"/>
                    <a:pt x="16386" y="2107"/>
                  </a:cubicBezTo>
                  <a:cubicBezTo>
                    <a:pt x="16386" y="2107"/>
                    <a:pt x="16399" y="1967"/>
                    <a:pt x="16536" y="1995"/>
                  </a:cubicBezTo>
                  <a:cubicBezTo>
                    <a:pt x="16674" y="2023"/>
                    <a:pt x="16797" y="2178"/>
                    <a:pt x="16784" y="2065"/>
                  </a:cubicBezTo>
                  <a:cubicBezTo>
                    <a:pt x="16770" y="1953"/>
                    <a:pt x="16797" y="1869"/>
                    <a:pt x="16688" y="1784"/>
                  </a:cubicBezTo>
                  <a:cubicBezTo>
                    <a:pt x="16578" y="1700"/>
                    <a:pt x="16399" y="1644"/>
                    <a:pt x="16372" y="1602"/>
                  </a:cubicBezTo>
                  <a:cubicBezTo>
                    <a:pt x="16345" y="1560"/>
                    <a:pt x="16317" y="1504"/>
                    <a:pt x="16358" y="1476"/>
                  </a:cubicBezTo>
                  <a:cubicBezTo>
                    <a:pt x="16399" y="1447"/>
                    <a:pt x="16591" y="1490"/>
                    <a:pt x="16701" y="1560"/>
                  </a:cubicBezTo>
                  <a:cubicBezTo>
                    <a:pt x="16811" y="1630"/>
                    <a:pt x="16907" y="1700"/>
                    <a:pt x="16989" y="1644"/>
                  </a:cubicBezTo>
                  <a:cubicBezTo>
                    <a:pt x="17072" y="1588"/>
                    <a:pt x="17168" y="1560"/>
                    <a:pt x="17209" y="1518"/>
                  </a:cubicBezTo>
                  <a:cubicBezTo>
                    <a:pt x="17250" y="1476"/>
                    <a:pt x="17346" y="1349"/>
                    <a:pt x="17346" y="1349"/>
                  </a:cubicBezTo>
                  <a:cubicBezTo>
                    <a:pt x="17346" y="1349"/>
                    <a:pt x="16934" y="1293"/>
                    <a:pt x="16880" y="1223"/>
                  </a:cubicBezTo>
                  <a:cubicBezTo>
                    <a:pt x="16824" y="1153"/>
                    <a:pt x="16633" y="1054"/>
                    <a:pt x="16578" y="1054"/>
                  </a:cubicBezTo>
                  <a:cubicBezTo>
                    <a:pt x="16522" y="1054"/>
                    <a:pt x="16372" y="1153"/>
                    <a:pt x="16317" y="1012"/>
                  </a:cubicBezTo>
                  <a:cubicBezTo>
                    <a:pt x="16262" y="872"/>
                    <a:pt x="16262" y="703"/>
                    <a:pt x="16207" y="689"/>
                  </a:cubicBezTo>
                  <a:cubicBezTo>
                    <a:pt x="16153" y="675"/>
                    <a:pt x="15576" y="591"/>
                    <a:pt x="15494" y="548"/>
                  </a:cubicBezTo>
                  <a:cubicBezTo>
                    <a:pt x="15411" y="507"/>
                    <a:pt x="15082" y="408"/>
                    <a:pt x="14958" y="338"/>
                  </a:cubicBezTo>
                  <a:cubicBezTo>
                    <a:pt x="14835" y="268"/>
                    <a:pt x="14656" y="170"/>
                    <a:pt x="14547" y="170"/>
                  </a:cubicBezTo>
                  <a:cubicBezTo>
                    <a:pt x="14437" y="170"/>
                    <a:pt x="13984" y="226"/>
                    <a:pt x="13902" y="212"/>
                  </a:cubicBezTo>
                  <a:cubicBezTo>
                    <a:pt x="13819" y="198"/>
                    <a:pt x="13573" y="240"/>
                    <a:pt x="13476" y="253"/>
                  </a:cubicBezTo>
                  <a:cubicBezTo>
                    <a:pt x="13380" y="268"/>
                    <a:pt x="13601" y="451"/>
                    <a:pt x="13394" y="493"/>
                  </a:cubicBezTo>
                  <a:cubicBezTo>
                    <a:pt x="13188" y="535"/>
                    <a:pt x="13215" y="563"/>
                    <a:pt x="13257" y="352"/>
                  </a:cubicBezTo>
                  <a:cubicBezTo>
                    <a:pt x="13298" y="141"/>
                    <a:pt x="13119" y="85"/>
                    <a:pt x="12942" y="170"/>
                  </a:cubicBezTo>
                  <a:cubicBezTo>
                    <a:pt x="12763" y="253"/>
                    <a:pt x="12474" y="310"/>
                    <a:pt x="12543" y="408"/>
                  </a:cubicBezTo>
                  <a:cubicBezTo>
                    <a:pt x="12612" y="507"/>
                    <a:pt x="12530" y="577"/>
                    <a:pt x="12667" y="675"/>
                  </a:cubicBezTo>
                  <a:cubicBezTo>
                    <a:pt x="12804" y="774"/>
                    <a:pt x="12859" y="801"/>
                    <a:pt x="13037" y="788"/>
                  </a:cubicBezTo>
                  <a:cubicBezTo>
                    <a:pt x="13215" y="774"/>
                    <a:pt x="13394" y="815"/>
                    <a:pt x="13394" y="815"/>
                  </a:cubicBezTo>
                  <a:cubicBezTo>
                    <a:pt x="13394" y="815"/>
                    <a:pt x="13394" y="984"/>
                    <a:pt x="13325" y="1012"/>
                  </a:cubicBezTo>
                  <a:cubicBezTo>
                    <a:pt x="13257" y="1041"/>
                    <a:pt x="13147" y="1041"/>
                    <a:pt x="13119" y="1124"/>
                  </a:cubicBezTo>
                  <a:cubicBezTo>
                    <a:pt x="13092" y="1209"/>
                    <a:pt x="12955" y="1251"/>
                    <a:pt x="12955" y="1209"/>
                  </a:cubicBezTo>
                  <a:cubicBezTo>
                    <a:pt x="12955" y="1167"/>
                    <a:pt x="13024" y="1026"/>
                    <a:pt x="12928" y="956"/>
                  </a:cubicBezTo>
                  <a:cubicBezTo>
                    <a:pt x="12831" y="886"/>
                    <a:pt x="12804" y="872"/>
                    <a:pt x="12694" y="942"/>
                  </a:cubicBezTo>
                  <a:cubicBezTo>
                    <a:pt x="12584" y="1012"/>
                    <a:pt x="12571" y="1041"/>
                    <a:pt x="12516" y="928"/>
                  </a:cubicBezTo>
                  <a:cubicBezTo>
                    <a:pt x="12461" y="815"/>
                    <a:pt x="12296" y="717"/>
                    <a:pt x="12296" y="717"/>
                  </a:cubicBezTo>
                  <a:cubicBezTo>
                    <a:pt x="12296" y="717"/>
                    <a:pt x="12186" y="577"/>
                    <a:pt x="12104" y="507"/>
                  </a:cubicBezTo>
                  <a:cubicBezTo>
                    <a:pt x="12022" y="437"/>
                    <a:pt x="11871" y="451"/>
                    <a:pt x="11857" y="521"/>
                  </a:cubicBezTo>
                  <a:cubicBezTo>
                    <a:pt x="11844" y="591"/>
                    <a:pt x="11885" y="661"/>
                    <a:pt x="11939" y="788"/>
                  </a:cubicBezTo>
                  <a:cubicBezTo>
                    <a:pt x="11994" y="914"/>
                    <a:pt x="12018" y="1074"/>
                    <a:pt x="11922" y="1088"/>
                  </a:cubicBezTo>
                  <a:cubicBezTo>
                    <a:pt x="11826" y="1102"/>
                    <a:pt x="11844" y="1195"/>
                    <a:pt x="11747" y="1223"/>
                  </a:cubicBezTo>
                  <a:cubicBezTo>
                    <a:pt x="11651" y="1251"/>
                    <a:pt x="11610" y="1181"/>
                    <a:pt x="11610" y="1068"/>
                  </a:cubicBezTo>
                  <a:cubicBezTo>
                    <a:pt x="11610" y="956"/>
                    <a:pt x="11569" y="857"/>
                    <a:pt x="11596" y="815"/>
                  </a:cubicBezTo>
                  <a:cubicBezTo>
                    <a:pt x="11623" y="774"/>
                    <a:pt x="11487" y="844"/>
                    <a:pt x="11349" y="815"/>
                  </a:cubicBezTo>
                  <a:cubicBezTo>
                    <a:pt x="11212" y="788"/>
                    <a:pt x="11102" y="872"/>
                    <a:pt x="11240" y="914"/>
                  </a:cubicBezTo>
                  <a:cubicBezTo>
                    <a:pt x="11377" y="956"/>
                    <a:pt x="11405" y="1124"/>
                    <a:pt x="11281" y="1167"/>
                  </a:cubicBezTo>
                  <a:cubicBezTo>
                    <a:pt x="11157" y="1209"/>
                    <a:pt x="10691" y="1167"/>
                    <a:pt x="10540" y="1167"/>
                  </a:cubicBezTo>
                  <a:cubicBezTo>
                    <a:pt x="10389" y="1167"/>
                    <a:pt x="10170" y="1209"/>
                    <a:pt x="10128" y="1124"/>
                  </a:cubicBezTo>
                  <a:cubicBezTo>
                    <a:pt x="10087" y="1041"/>
                    <a:pt x="10251" y="984"/>
                    <a:pt x="10347" y="984"/>
                  </a:cubicBezTo>
                  <a:cubicBezTo>
                    <a:pt x="10444" y="984"/>
                    <a:pt x="10732" y="998"/>
                    <a:pt x="10841" y="844"/>
                  </a:cubicBezTo>
                  <a:cubicBezTo>
                    <a:pt x="10952" y="689"/>
                    <a:pt x="10704" y="661"/>
                    <a:pt x="10594" y="661"/>
                  </a:cubicBezTo>
                  <a:cubicBezTo>
                    <a:pt x="10485" y="661"/>
                    <a:pt x="10403" y="619"/>
                    <a:pt x="10279" y="493"/>
                  </a:cubicBezTo>
                  <a:cubicBezTo>
                    <a:pt x="10155" y="366"/>
                    <a:pt x="10361" y="282"/>
                    <a:pt x="10334" y="226"/>
                  </a:cubicBezTo>
                  <a:cubicBezTo>
                    <a:pt x="10307" y="170"/>
                    <a:pt x="10170" y="212"/>
                    <a:pt x="10046" y="212"/>
                  </a:cubicBezTo>
                  <a:cubicBezTo>
                    <a:pt x="9922" y="212"/>
                    <a:pt x="9730" y="113"/>
                    <a:pt x="9730" y="226"/>
                  </a:cubicBezTo>
                  <a:cubicBezTo>
                    <a:pt x="9730" y="338"/>
                    <a:pt x="9881" y="661"/>
                    <a:pt x="9785" y="591"/>
                  </a:cubicBezTo>
                  <a:cubicBezTo>
                    <a:pt x="9689" y="521"/>
                    <a:pt x="9703" y="423"/>
                    <a:pt x="9634" y="338"/>
                  </a:cubicBezTo>
                  <a:cubicBezTo>
                    <a:pt x="9565" y="253"/>
                    <a:pt x="9456" y="268"/>
                    <a:pt x="9318" y="282"/>
                  </a:cubicBezTo>
                  <a:cubicBezTo>
                    <a:pt x="9181" y="296"/>
                    <a:pt x="8948" y="338"/>
                    <a:pt x="8879" y="324"/>
                  </a:cubicBezTo>
                  <a:cubicBezTo>
                    <a:pt x="8810" y="310"/>
                    <a:pt x="8865" y="310"/>
                    <a:pt x="8715" y="240"/>
                  </a:cubicBezTo>
                  <a:cubicBezTo>
                    <a:pt x="8563" y="170"/>
                    <a:pt x="8495" y="183"/>
                    <a:pt x="8385" y="113"/>
                  </a:cubicBezTo>
                  <a:cubicBezTo>
                    <a:pt x="8275" y="43"/>
                    <a:pt x="8371" y="15"/>
                    <a:pt x="8179" y="1"/>
                  </a:cubicBezTo>
                  <a:cubicBezTo>
                    <a:pt x="7987" y="-13"/>
                    <a:pt x="8001" y="99"/>
                    <a:pt x="7809" y="71"/>
                  </a:cubicBezTo>
                  <a:cubicBezTo>
                    <a:pt x="7617" y="43"/>
                    <a:pt x="7562" y="85"/>
                    <a:pt x="7370" y="71"/>
                  </a:cubicBezTo>
                  <a:cubicBezTo>
                    <a:pt x="7177" y="57"/>
                    <a:pt x="7081" y="43"/>
                    <a:pt x="7055" y="141"/>
                  </a:cubicBezTo>
                  <a:cubicBezTo>
                    <a:pt x="7027" y="240"/>
                    <a:pt x="6972" y="408"/>
                    <a:pt x="6889" y="408"/>
                  </a:cubicBezTo>
                  <a:cubicBezTo>
                    <a:pt x="6807" y="408"/>
                    <a:pt x="6711" y="507"/>
                    <a:pt x="6972" y="521"/>
                  </a:cubicBezTo>
                  <a:cubicBezTo>
                    <a:pt x="7233" y="535"/>
                    <a:pt x="7081" y="661"/>
                    <a:pt x="7314" y="647"/>
                  </a:cubicBezTo>
                  <a:cubicBezTo>
                    <a:pt x="7548" y="633"/>
                    <a:pt x="7753" y="633"/>
                    <a:pt x="7809" y="521"/>
                  </a:cubicBezTo>
                  <a:cubicBezTo>
                    <a:pt x="7864" y="408"/>
                    <a:pt x="7905" y="408"/>
                    <a:pt x="7933" y="451"/>
                  </a:cubicBezTo>
                  <a:cubicBezTo>
                    <a:pt x="7960" y="493"/>
                    <a:pt x="8166" y="746"/>
                    <a:pt x="8166" y="746"/>
                  </a:cubicBezTo>
                  <a:cubicBezTo>
                    <a:pt x="8166" y="746"/>
                    <a:pt x="8303" y="857"/>
                    <a:pt x="8358" y="886"/>
                  </a:cubicBezTo>
                  <a:cubicBezTo>
                    <a:pt x="8413" y="914"/>
                    <a:pt x="8303" y="1041"/>
                    <a:pt x="8194" y="970"/>
                  </a:cubicBezTo>
                  <a:cubicBezTo>
                    <a:pt x="8083" y="900"/>
                    <a:pt x="7877" y="914"/>
                    <a:pt x="7795" y="844"/>
                  </a:cubicBezTo>
                  <a:cubicBezTo>
                    <a:pt x="7713" y="774"/>
                    <a:pt x="7492" y="743"/>
                    <a:pt x="7395" y="757"/>
                  </a:cubicBezTo>
                  <a:cubicBezTo>
                    <a:pt x="7299" y="771"/>
                    <a:pt x="6986" y="746"/>
                    <a:pt x="6930" y="746"/>
                  </a:cubicBezTo>
                  <a:cubicBezTo>
                    <a:pt x="6875" y="746"/>
                    <a:pt x="6697" y="886"/>
                    <a:pt x="6697" y="886"/>
                  </a:cubicBezTo>
                  <a:cubicBezTo>
                    <a:pt x="6697" y="886"/>
                    <a:pt x="6629" y="774"/>
                    <a:pt x="6588" y="717"/>
                  </a:cubicBezTo>
                  <a:cubicBezTo>
                    <a:pt x="6546" y="661"/>
                    <a:pt x="6478" y="774"/>
                    <a:pt x="6423" y="788"/>
                  </a:cubicBezTo>
                  <a:cubicBezTo>
                    <a:pt x="6368" y="801"/>
                    <a:pt x="6203" y="675"/>
                    <a:pt x="6039" y="731"/>
                  </a:cubicBezTo>
                  <a:cubicBezTo>
                    <a:pt x="5874" y="788"/>
                    <a:pt x="5929" y="844"/>
                    <a:pt x="5695" y="830"/>
                  </a:cubicBezTo>
                  <a:cubicBezTo>
                    <a:pt x="5462" y="815"/>
                    <a:pt x="5407" y="774"/>
                    <a:pt x="5325" y="788"/>
                  </a:cubicBezTo>
                  <a:cubicBezTo>
                    <a:pt x="5243" y="801"/>
                    <a:pt x="5243" y="801"/>
                    <a:pt x="5243" y="801"/>
                  </a:cubicBezTo>
                  <a:cubicBezTo>
                    <a:pt x="5243" y="801"/>
                    <a:pt x="5257" y="857"/>
                    <a:pt x="5160" y="914"/>
                  </a:cubicBezTo>
                  <a:cubicBezTo>
                    <a:pt x="5064" y="970"/>
                    <a:pt x="4996" y="1041"/>
                    <a:pt x="4927" y="956"/>
                  </a:cubicBezTo>
                  <a:cubicBezTo>
                    <a:pt x="4858" y="872"/>
                    <a:pt x="4817" y="872"/>
                    <a:pt x="4776" y="857"/>
                  </a:cubicBezTo>
                  <a:cubicBezTo>
                    <a:pt x="4735" y="844"/>
                    <a:pt x="4652" y="774"/>
                    <a:pt x="4474" y="815"/>
                  </a:cubicBezTo>
                  <a:cubicBezTo>
                    <a:pt x="4296" y="857"/>
                    <a:pt x="4104" y="609"/>
                    <a:pt x="4049" y="609"/>
                  </a:cubicBezTo>
                  <a:cubicBezTo>
                    <a:pt x="3995" y="609"/>
                    <a:pt x="3418" y="731"/>
                    <a:pt x="3308" y="703"/>
                  </a:cubicBezTo>
                  <a:cubicBezTo>
                    <a:pt x="3198" y="675"/>
                    <a:pt x="2880" y="552"/>
                    <a:pt x="2770" y="566"/>
                  </a:cubicBezTo>
                  <a:cubicBezTo>
                    <a:pt x="2660" y="580"/>
                    <a:pt x="2438" y="609"/>
                    <a:pt x="2438" y="609"/>
                  </a:cubicBezTo>
                  <a:cubicBezTo>
                    <a:pt x="2438" y="609"/>
                    <a:pt x="2210" y="563"/>
                    <a:pt x="2169" y="563"/>
                  </a:cubicBezTo>
                  <a:cubicBezTo>
                    <a:pt x="2127" y="563"/>
                    <a:pt x="1977" y="633"/>
                    <a:pt x="1908" y="563"/>
                  </a:cubicBezTo>
                  <a:cubicBezTo>
                    <a:pt x="1840" y="493"/>
                    <a:pt x="1716" y="451"/>
                    <a:pt x="1716" y="451"/>
                  </a:cubicBezTo>
                  <a:cubicBezTo>
                    <a:pt x="1716" y="451"/>
                    <a:pt x="1661" y="605"/>
                    <a:pt x="1565" y="633"/>
                  </a:cubicBezTo>
                  <a:cubicBezTo>
                    <a:pt x="1469" y="661"/>
                    <a:pt x="1263" y="717"/>
                    <a:pt x="1222" y="689"/>
                  </a:cubicBezTo>
                  <a:cubicBezTo>
                    <a:pt x="1181" y="661"/>
                    <a:pt x="824" y="801"/>
                    <a:pt x="824" y="801"/>
                  </a:cubicBezTo>
                  <a:cubicBezTo>
                    <a:pt x="824" y="801"/>
                    <a:pt x="622" y="847"/>
                    <a:pt x="567" y="832"/>
                  </a:cubicBezTo>
                  <a:cubicBezTo>
                    <a:pt x="513" y="818"/>
                    <a:pt x="275" y="928"/>
                    <a:pt x="302" y="984"/>
                  </a:cubicBezTo>
                  <a:cubicBezTo>
                    <a:pt x="330" y="1041"/>
                    <a:pt x="302" y="1153"/>
                    <a:pt x="522" y="1153"/>
                  </a:cubicBezTo>
                  <a:cubicBezTo>
                    <a:pt x="741" y="1153"/>
                    <a:pt x="755" y="1237"/>
                    <a:pt x="838" y="1251"/>
                  </a:cubicBezTo>
                  <a:cubicBezTo>
                    <a:pt x="920" y="1265"/>
                    <a:pt x="947" y="1251"/>
                    <a:pt x="1044" y="1336"/>
                  </a:cubicBezTo>
                  <a:cubicBezTo>
                    <a:pt x="1139" y="1420"/>
                    <a:pt x="1139" y="1504"/>
                    <a:pt x="1016" y="1490"/>
                  </a:cubicBezTo>
                  <a:cubicBezTo>
                    <a:pt x="893" y="1476"/>
                    <a:pt x="755" y="1447"/>
                    <a:pt x="672" y="1378"/>
                  </a:cubicBezTo>
                  <a:cubicBezTo>
                    <a:pt x="590" y="1307"/>
                    <a:pt x="590" y="1307"/>
                    <a:pt x="590" y="1307"/>
                  </a:cubicBezTo>
                  <a:lnTo>
                    <a:pt x="440" y="1378"/>
                  </a:lnTo>
                  <a:cubicBezTo>
                    <a:pt x="248" y="1391"/>
                    <a:pt x="0" y="1490"/>
                    <a:pt x="0" y="1490"/>
                  </a:cubicBezTo>
                  <a:cubicBezTo>
                    <a:pt x="0" y="1490"/>
                    <a:pt x="69" y="1616"/>
                    <a:pt x="193" y="1700"/>
                  </a:cubicBezTo>
                  <a:cubicBezTo>
                    <a:pt x="316" y="1784"/>
                    <a:pt x="618" y="1784"/>
                    <a:pt x="618" y="1784"/>
                  </a:cubicBezTo>
                  <a:cubicBezTo>
                    <a:pt x="618" y="1784"/>
                    <a:pt x="824" y="1799"/>
                    <a:pt x="906" y="1728"/>
                  </a:cubicBezTo>
                  <a:cubicBezTo>
                    <a:pt x="988" y="1658"/>
                    <a:pt x="1084" y="1672"/>
                    <a:pt x="1139" y="1686"/>
                  </a:cubicBezTo>
                  <a:cubicBezTo>
                    <a:pt x="1194" y="1700"/>
                    <a:pt x="1098" y="1883"/>
                    <a:pt x="947" y="1869"/>
                  </a:cubicBezTo>
                  <a:cubicBezTo>
                    <a:pt x="796" y="1855"/>
                    <a:pt x="618" y="1883"/>
                    <a:pt x="494" y="1981"/>
                  </a:cubicBezTo>
                  <a:cubicBezTo>
                    <a:pt x="371" y="2079"/>
                    <a:pt x="261" y="2094"/>
                    <a:pt x="316" y="2206"/>
                  </a:cubicBezTo>
                  <a:cubicBezTo>
                    <a:pt x="371" y="2318"/>
                    <a:pt x="576" y="2459"/>
                    <a:pt x="590" y="2529"/>
                  </a:cubicBezTo>
                  <a:cubicBezTo>
                    <a:pt x="605" y="2599"/>
                    <a:pt x="838" y="2487"/>
                    <a:pt x="865" y="2417"/>
                  </a:cubicBezTo>
                  <a:cubicBezTo>
                    <a:pt x="893" y="2346"/>
                    <a:pt x="1030" y="2346"/>
                    <a:pt x="988" y="2501"/>
                  </a:cubicBezTo>
                  <a:cubicBezTo>
                    <a:pt x="947" y="2655"/>
                    <a:pt x="1126" y="2683"/>
                    <a:pt x="1126" y="2683"/>
                  </a:cubicBezTo>
                  <a:cubicBezTo>
                    <a:pt x="1126" y="2683"/>
                    <a:pt x="1208" y="2543"/>
                    <a:pt x="1249" y="2571"/>
                  </a:cubicBezTo>
                  <a:cubicBezTo>
                    <a:pt x="1291" y="2599"/>
                    <a:pt x="1428" y="2726"/>
                    <a:pt x="1428" y="2726"/>
                  </a:cubicBezTo>
                  <a:cubicBezTo>
                    <a:pt x="1428" y="2726"/>
                    <a:pt x="1606" y="2599"/>
                    <a:pt x="1661" y="2683"/>
                  </a:cubicBezTo>
                  <a:cubicBezTo>
                    <a:pt x="1716" y="2768"/>
                    <a:pt x="1579" y="2838"/>
                    <a:pt x="1496" y="2880"/>
                  </a:cubicBezTo>
                  <a:cubicBezTo>
                    <a:pt x="1414" y="2922"/>
                    <a:pt x="1112" y="3035"/>
                    <a:pt x="1044" y="3077"/>
                  </a:cubicBezTo>
                  <a:cubicBezTo>
                    <a:pt x="975" y="3118"/>
                    <a:pt x="714" y="3245"/>
                    <a:pt x="646" y="3245"/>
                  </a:cubicBezTo>
                  <a:cubicBezTo>
                    <a:pt x="576" y="3245"/>
                    <a:pt x="549" y="3414"/>
                    <a:pt x="672" y="3400"/>
                  </a:cubicBezTo>
                  <a:cubicBezTo>
                    <a:pt x="796" y="3386"/>
                    <a:pt x="1139" y="3259"/>
                    <a:pt x="1235" y="3217"/>
                  </a:cubicBezTo>
                  <a:cubicBezTo>
                    <a:pt x="1332" y="3175"/>
                    <a:pt x="1366" y="3356"/>
                    <a:pt x="1613" y="3230"/>
                  </a:cubicBezTo>
                  <a:cubicBezTo>
                    <a:pt x="1861" y="3104"/>
                    <a:pt x="1936" y="2908"/>
                    <a:pt x="2004" y="2922"/>
                  </a:cubicBezTo>
                  <a:cubicBezTo>
                    <a:pt x="2072" y="2936"/>
                    <a:pt x="2087" y="3035"/>
                    <a:pt x="2196" y="3063"/>
                  </a:cubicBezTo>
                  <a:cubicBezTo>
                    <a:pt x="2306" y="3090"/>
                    <a:pt x="2402" y="2978"/>
                    <a:pt x="2470" y="2936"/>
                  </a:cubicBezTo>
                  <a:cubicBezTo>
                    <a:pt x="2539" y="2894"/>
                    <a:pt x="2594" y="2726"/>
                    <a:pt x="2526" y="2740"/>
                  </a:cubicBezTo>
                  <a:cubicBezTo>
                    <a:pt x="2456" y="2754"/>
                    <a:pt x="2279" y="2740"/>
                    <a:pt x="2279" y="2740"/>
                  </a:cubicBezTo>
                  <a:cubicBezTo>
                    <a:pt x="2279" y="2740"/>
                    <a:pt x="2470" y="2628"/>
                    <a:pt x="2470" y="2558"/>
                  </a:cubicBezTo>
                  <a:cubicBezTo>
                    <a:pt x="2470" y="2487"/>
                    <a:pt x="2498" y="2374"/>
                    <a:pt x="2608" y="2332"/>
                  </a:cubicBezTo>
                  <a:cubicBezTo>
                    <a:pt x="2718" y="2290"/>
                    <a:pt x="2718" y="2318"/>
                    <a:pt x="2649" y="2487"/>
                  </a:cubicBezTo>
                  <a:cubicBezTo>
                    <a:pt x="2580" y="2655"/>
                    <a:pt x="2786" y="2585"/>
                    <a:pt x="2869" y="2515"/>
                  </a:cubicBezTo>
                  <a:cubicBezTo>
                    <a:pt x="2951" y="2445"/>
                    <a:pt x="3049" y="2635"/>
                    <a:pt x="3200" y="2537"/>
                  </a:cubicBezTo>
                  <a:cubicBezTo>
                    <a:pt x="3351" y="2439"/>
                    <a:pt x="3308" y="2248"/>
                    <a:pt x="3390" y="2248"/>
                  </a:cubicBezTo>
                  <a:cubicBezTo>
                    <a:pt x="3472" y="2248"/>
                    <a:pt x="3623" y="2403"/>
                    <a:pt x="3705" y="2346"/>
                  </a:cubicBezTo>
                  <a:cubicBezTo>
                    <a:pt x="3789" y="2290"/>
                    <a:pt x="3998" y="2462"/>
                    <a:pt x="4135" y="2462"/>
                  </a:cubicBezTo>
                  <a:cubicBezTo>
                    <a:pt x="4272" y="2462"/>
                    <a:pt x="4735" y="2599"/>
                    <a:pt x="4817" y="2599"/>
                  </a:cubicBezTo>
                  <a:cubicBezTo>
                    <a:pt x="4899" y="2599"/>
                    <a:pt x="5146" y="2698"/>
                    <a:pt x="5160" y="2880"/>
                  </a:cubicBezTo>
                  <a:cubicBezTo>
                    <a:pt x="5174" y="3063"/>
                    <a:pt x="5257" y="3048"/>
                    <a:pt x="5339" y="3048"/>
                  </a:cubicBezTo>
                  <a:cubicBezTo>
                    <a:pt x="5421" y="3048"/>
                    <a:pt x="5613" y="3118"/>
                    <a:pt x="5613" y="3189"/>
                  </a:cubicBezTo>
                  <a:cubicBezTo>
                    <a:pt x="5613" y="3259"/>
                    <a:pt x="5558" y="3540"/>
                    <a:pt x="5695" y="3611"/>
                  </a:cubicBezTo>
                  <a:cubicBezTo>
                    <a:pt x="5832" y="3681"/>
                    <a:pt x="5956" y="3793"/>
                    <a:pt x="6011" y="3765"/>
                  </a:cubicBezTo>
                  <a:cubicBezTo>
                    <a:pt x="6066" y="3737"/>
                    <a:pt x="6011" y="3512"/>
                    <a:pt x="5942" y="3484"/>
                  </a:cubicBezTo>
                  <a:cubicBezTo>
                    <a:pt x="5874" y="3456"/>
                    <a:pt x="5915" y="3358"/>
                    <a:pt x="5888" y="3301"/>
                  </a:cubicBezTo>
                  <a:cubicBezTo>
                    <a:pt x="5860" y="3245"/>
                    <a:pt x="5970" y="3245"/>
                    <a:pt x="6011" y="3344"/>
                  </a:cubicBezTo>
                  <a:cubicBezTo>
                    <a:pt x="6053" y="3442"/>
                    <a:pt x="6162" y="3625"/>
                    <a:pt x="6231" y="3625"/>
                  </a:cubicBezTo>
                  <a:cubicBezTo>
                    <a:pt x="6300" y="3625"/>
                    <a:pt x="6450" y="3793"/>
                    <a:pt x="6409" y="3891"/>
                  </a:cubicBezTo>
                  <a:cubicBezTo>
                    <a:pt x="6368" y="3990"/>
                    <a:pt x="6423" y="4189"/>
                    <a:pt x="6546" y="4189"/>
                  </a:cubicBezTo>
                  <a:cubicBezTo>
                    <a:pt x="6670" y="4189"/>
                    <a:pt x="6848" y="4327"/>
                    <a:pt x="6903" y="4341"/>
                  </a:cubicBezTo>
                  <a:cubicBezTo>
                    <a:pt x="6958" y="4355"/>
                    <a:pt x="6990" y="4477"/>
                    <a:pt x="6990" y="4519"/>
                  </a:cubicBezTo>
                  <a:cubicBezTo>
                    <a:pt x="6990" y="4561"/>
                    <a:pt x="7096" y="4748"/>
                    <a:pt x="7096" y="4847"/>
                  </a:cubicBezTo>
                  <a:cubicBezTo>
                    <a:pt x="7096" y="4945"/>
                    <a:pt x="7055" y="5338"/>
                    <a:pt x="7040" y="5492"/>
                  </a:cubicBezTo>
                  <a:cubicBezTo>
                    <a:pt x="7027" y="5647"/>
                    <a:pt x="7150" y="5913"/>
                    <a:pt x="7287" y="6054"/>
                  </a:cubicBezTo>
                  <a:cubicBezTo>
                    <a:pt x="7425" y="6195"/>
                    <a:pt x="7399" y="6509"/>
                    <a:pt x="7481" y="6565"/>
                  </a:cubicBezTo>
                  <a:cubicBezTo>
                    <a:pt x="7563" y="6621"/>
                    <a:pt x="7768" y="6728"/>
                    <a:pt x="7891" y="6714"/>
                  </a:cubicBezTo>
                  <a:cubicBezTo>
                    <a:pt x="8014" y="6701"/>
                    <a:pt x="8097" y="6798"/>
                    <a:pt x="8207" y="6995"/>
                  </a:cubicBezTo>
                  <a:cubicBezTo>
                    <a:pt x="8317" y="7192"/>
                    <a:pt x="8426" y="7515"/>
                    <a:pt x="8509" y="7543"/>
                  </a:cubicBezTo>
                  <a:cubicBezTo>
                    <a:pt x="8591" y="7571"/>
                    <a:pt x="8728" y="7669"/>
                    <a:pt x="8659" y="7739"/>
                  </a:cubicBezTo>
                  <a:cubicBezTo>
                    <a:pt x="8591" y="7809"/>
                    <a:pt x="8481" y="7965"/>
                    <a:pt x="8605" y="7965"/>
                  </a:cubicBezTo>
                  <a:cubicBezTo>
                    <a:pt x="8728" y="7965"/>
                    <a:pt x="8769" y="7894"/>
                    <a:pt x="8865" y="8020"/>
                  </a:cubicBezTo>
                  <a:cubicBezTo>
                    <a:pt x="8961" y="8147"/>
                    <a:pt x="9085" y="8217"/>
                    <a:pt x="9071" y="8301"/>
                  </a:cubicBezTo>
                  <a:cubicBezTo>
                    <a:pt x="9058" y="8385"/>
                    <a:pt x="9181" y="8413"/>
                    <a:pt x="9236" y="8427"/>
                  </a:cubicBezTo>
                  <a:cubicBezTo>
                    <a:pt x="9290" y="8441"/>
                    <a:pt x="9415" y="8695"/>
                    <a:pt x="9538" y="8582"/>
                  </a:cubicBezTo>
                  <a:cubicBezTo>
                    <a:pt x="9661" y="8470"/>
                    <a:pt x="9373" y="8301"/>
                    <a:pt x="9290" y="8231"/>
                  </a:cubicBezTo>
                  <a:cubicBezTo>
                    <a:pt x="9209" y="8161"/>
                    <a:pt x="9290" y="8007"/>
                    <a:pt x="9099" y="7852"/>
                  </a:cubicBezTo>
                  <a:cubicBezTo>
                    <a:pt x="8907" y="7697"/>
                    <a:pt x="8934" y="7585"/>
                    <a:pt x="8797" y="7472"/>
                  </a:cubicBezTo>
                  <a:cubicBezTo>
                    <a:pt x="8659" y="7360"/>
                    <a:pt x="8550" y="7262"/>
                    <a:pt x="8687" y="7164"/>
                  </a:cubicBezTo>
                  <a:cubicBezTo>
                    <a:pt x="8825" y="7065"/>
                    <a:pt x="8838" y="7262"/>
                    <a:pt x="8893" y="7388"/>
                  </a:cubicBezTo>
                  <a:cubicBezTo>
                    <a:pt x="8948" y="7515"/>
                    <a:pt x="9236" y="7767"/>
                    <a:pt x="9360" y="7880"/>
                  </a:cubicBezTo>
                  <a:cubicBezTo>
                    <a:pt x="9483" y="7992"/>
                    <a:pt x="9703" y="8385"/>
                    <a:pt x="9771" y="8385"/>
                  </a:cubicBezTo>
                  <a:cubicBezTo>
                    <a:pt x="9840" y="8385"/>
                    <a:pt x="10032" y="8610"/>
                    <a:pt x="10032" y="8610"/>
                  </a:cubicBezTo>
                  <a:cubicBezTo>
                    <a:pt x="10032" y="8610"/>
                    <a:pt x="10141" y="8792"/>
                    <a:pt x="10100" y="8849"/>
                  </a:cubicBezTo>
                  <a:cubicBezTo>
                    <a:pt x="10059" y="8905"/>
                    <a:pt x="10155" y="9116"/>
                    <a:pt x="10251" y="9172"/>
                  </a:cubicBezTo>
                  <a:cubicBezTo>
                    <a:pt x="10347" y="9228"/>
                    <a:pt x="10766" y="9229"/>
                    <a:pt x="10787" y="9439"/>
                  </a:cubicBezTo>
                  <a:cubicBezTo>
                    <a:pt x="10792" y="9494"/>
                    <a:pt x="10861" y="9762"/>
                    <a:pt x="11012" y="9762"/>
                  </a:cubicBezTo>
                  <a:cubicBezTo>
                    <a:pt x="11163" y="9762"/>
                    <a:pt x="11363" y="9692"/>
                    <a:pt x="11405" y="9734"/>
                  </a:cubicBezTo>
                  <a:cubicBezTo>
                    <a:pt x="11446" y="9776"/>
                    <a:pt x="11569" y="9945"/>
                    <a:pt x="11651" y="9846"/>
                  </a:cubicBezTo>
                  <a:cubicBezTo>
                    <a:pt x="11734" y="9748"/>
                    <a:pt x="11747" y="9705"/>
                    <a:pt x="11871" y="9705"/>
                  </a:cubicBezTo>
                  <a:cubicBezTo>
                    <a:pt x="11994" y="9705"/>
                    <a:pt x="12049" y="9804"/>
                    <a:pt x="12118" y="9874"/>
                  </a:cubicBezTo>
                  <a:cubicBezTo>
                    <a:pt x="12186" y="9945"/>
                    <a:pt x="12378" y="10127"/>
                    <a:pt x="12474" y="10113"/>
                  </a:cubicBezTo>
                  <a:cubicBezTo>
                    <a:pt x="12571" y="10099"/>
                    <a:pt x="12694" y="10225"/>
                    <a:pt x="12763" y="10183"/>
                  </a:cubicBezTo>
                  <a:cubicBezTo>
                    <a:pt x="12831" y="10141"/>
                    <a:pt x="12942" y="10211"/>
                    <a:pt x="12996" y="10240"/>
                  </a:cubicBezTo>
                  <a:cubicBezTo>
                    <a:pt x="13051" y="10267"/>
                    <a:pt x="13167" y="10371"/>
                    <a:pt x="13153" y="10540"/>
                  </a:cubicBezTo>
                  <a:cubicBezTo>
                    <a:pt x="13139" y="10708"/>
                    <a:pt x="13339" y="10745"/>
                    <a:pt x="13421" y="10787"/>
                  </a:cubicBezTo>
                  <a:cubicBezTo>
                    <a:pt x="13504" y="10829"/>
                    <a:pt x="13613" y="10927"/>
                    <a:pt x="13682" y="10998"/>
                  </a:cubicBezTo>
                  <a:cubicBezTo>
                    <a:pt x="13751" y="11068"/>
                    <a:pt x="13902" y="11082"/>
                    <a:pt x="13943" y="11124"/>
                  </a:cubicBezTo>
                  <a:cubicBezTo>
                    <a:pt x="13984" y="11166"/>
                    <a:pt x="14012" y="11251"/>
                    <a:pt x="14135" y="11181"/>
                  </a:cubicBezTo>
                  <a:cubicBezTo>
                    <a:pt x="14259" y="11110"/>
                    <a:pt x="14231" y="10983"/>
                    <a:pt x="14231" y="10983"/>
                  </a:cubicBezTo>
                  <a:cubicBezTo>
                    <a:pt x="14231" y="10983"/>
                    <a:pt x="14369" y="10956"/>
                    <a:pt x="14437" y="11012"/>
                  </a:cubicBezTo>
                  <a:cubicBezTo>
                    <a:pt x="14506" y="11068"/>
                    <a:pt x="14547" y="11251"/>
                    <a:pt x="14588" y="11278"/>
                  </a:cubicBezTo>
                  <a:cubicBezTo>
                    <a:pt x="14629" y="11307"/>
                    <a:pt x="14712" y="11517"/>
                    <a:pt x="14656" y="11671"/>
                  </a:cubicBezTo>
                  <a:cubicBezTo>
                    <a:pt x="14602" y="11827"/>
                    <a:pt x="14616" y="11981"/>
                    <a:pt x="14560" y="11981"/>
                  </a:cubicBezTo>
                  <a:cubicBezTo>
                    <a:pt x="14506" y="11981"/>
                    <a:pt x="14354" y="12128"/>
                    <a:pt x="14272" y="12170"/>
                  </a:cubicBezTo>
                  <a:cubicBezTo>
                    <a:pt x="14190" y="12212"/>
                    <a:pt x="14053" y="12444"/>
                    <a:pt x="14066" y="12515"/>
                  </a:cubicBezTo>
                  <a:cubicBezTo>
                    <a:pt x="14080" y="12585"/>
                    <a:pt x="14128" y="12807"/>
                    <a:pt x="14100" y="12906"/>
                  </a:cubicBezTo>
                  <a:cubicBezTo>
                    <a:pt x="14073" y="13004"/>
                    <a:pt x="13971" y="13104"/>
                    <a:pt x="14012" y="13259"/>
                  </a:cubicBezTo>
                  <a:cubicBezTo>
                    <a:pt x="14053" y="13413"/>
                    <a:pt x="14341" y="13455"/>
                    <a:pt x="14355" y="13596"/>
                  </a:cubicBezTo>
                  <a:cubicBezTo>
                    <a:pt x="14369" y="13736"/>
                    <a:pt x="14574" y="14045"/>
                    <a:pt x="14602" y="14186"/>
                  </a:cubicBezTo>
                  <a:cubicBezTo>
                    <a:pt x="14629" y="14326"/>
                    <a:pt x="14777" y="14488"/>
                    <a:pt x="14777" y="14685"/>
                  </a:cubicBezTo>
                  <a:cubicBezTo>
                    <a:pt x="14777" y="14882"/>
                    <a:pt x="15192" y="15000"/>
                    <a:pt x="15260" y="15015"/>
                  </a:cubicBezTo>
                  <a:cubicBezTo>
                    <a:pt x="15329" y="15028"/>
                    <a:pt x="15452" y="15154"/>
                    <a:pt x="15549" y="15197"/>
                  </a:cubicBezTo>
                  <a:cubicBezTo>
                    <a:pt x="15645" y="15238"/>
                    <a:pt x="15727" y="15323"/>
                    <a:pt x="15796" y="15436"/>
                  </a:cubicBezTo>
                  <a:cubicBezTo>
                    <a:pt x="15864" y="15548"/>
                    <a:pt x="15850" y="15717"/>
                    <a:pt x="15850" y="15759"/>
                  </a:cubicBezTo>
                  <a:cubicBezTo>
                    <a:pt x="15850" y="15801"/>
                    <a:pt x="15809" y="16236"/>
                    <a:pt x="15768" y="16489"/>
                  </a:cubicBezTo>
                  <a:cubicBezTo>
                    <a:pt x="15727" y="16742"/>
                    <a:pt x="15867" y="16981"/>
                    <a:pt x="15785" y="17050"/>
                  </a:cubicBezTo>
                  <a:cubicBezTo>
                    <a:pt x="15703" y="17121"/>
                    <a:pt x="15549" y="17149"/>
                    <a:pt x="15631" y="17234"/>
                  </a:cubicBezTo>
                  <a:cubicBezTo>
                    <a:pt x="15713" y="17318"/>
                    <a:pt x="15535" y="17374"/>
                    <a:pt x="15535" y="17416"/>
                  </a:cubicBezTo>
                  <a:cubicBezTo>
                    <a:pt x="15535" y="17458"/>
                    <a:pt x="15645" y="17683"/>
                    <a:pt x="15590" y="17781"/>
                  </a:cubicBezTo>
                  <a:cubicBezTo>
                    <a:pt x="15535" y="17880"/>
                    <a:pt x="15494" y="18020"/>
                    <a:pt x="15452" y="18104"/>
                  </a:cubicBezTo>
                  <a:cubicBezTo>
                    <a:pt x="15411" y="18188"/>
                    <a:pt x="15315" y="18273"/>
                    <a:pt x="15342" y="18399"/>
                  </a:cubicBezTo>
                  <a:cubicBezTo>
                    <a:pt x="15370" y="18525"/>
                    <a:pt x="15233" y="18483"/>
                    <a:pt x="15233" y="18610"/>
                  </a:cubicBezTo>
                  <a:cubicBezTo>
                    <a:pt x="15233" y="18736"/>
                    <a:pt x="15356" y="18680"/>
                    <a:pt x="15329" y="18834"/>
                  </a:cubicBezTo>
                  <a:cubicBezTo>
                    <a:pt x="15301" y="18989"/>
                    <a:pt x="15233" y="19031"/>
                    <a:pt x="15233" y="19143"/>
                  </a:cubicBezTo>
                  <a:cubicBezTo>
                    <a:pt x="15233" y="19255"/>
                    <a:pt x="15301" y="19410"/>
                    <a:pt x="15301" y="19452"/>
                  </a:cubicBezTo>
                  <a:cubicBezTo>
                    <a:pt x="15301" y="19495"/>
                    <a:pt x="15233" y="19635"/>
                    <a:pt x="15137" y="19747"/>
                  </a:cubicBezTo>
                  <a:cubicBezTo>
                    <a:pt x="15041" y="19860"/>
                    <a:pt x="14972" y="19929"/>
                    <a:pt x="14986" y="20000"/>
                  </a:cubicBezTo>
                  <a:cubicBezTo>
                    <a:pt x="14999" y="20070"/>
                    <a:pt x="15096" y="20185"/>
                    <a:pt x="15082" y="20196"/>
                  </a:cubicBezTo>
                  <a:cubicBezTo>
                    <a:pt x="15068" y="20239"/>
                    <a:pt x="14945" y="20379"/>
                    <a:pt x="14958" y="20477"/>
                  </a:cubicBezTo>
                  <a:cubicBezTo>
                    <a:pt x="14972" y="20576"/>
                    <a:pt x="15096" y="20533"/>
                    <a:pt x="15123" y="20604"/>
                  </a:cubicBezTo>
                  <a:cubicBezTo>
                    <a:pt x="15151" y="20675"/>
                    <a:pt x="14958" y="20730"/>
                    <a:pt x="15041" y="20800"/>
                  </a:cubicBezTo>
                  <a:cubicBezTo>
                    <a:pt x="15123" y="20871"/>
                    <a:pt x="15233" y="20857"/>
                    <a:pt x="15206" y="21025"/>
                  </a:cubicBezTo>
                  <a:cubicBezTo>
                    <a:pt x="15178" y="21194"/>
                    <a:pt x="15356" y="21236"/>
                    <a:pt x="15397" y="21278"/>
                  </a:cubicBezTo>
                  <a:cubicBezTo>
                    <a:pt x="15438" y="21320"/>
                    <a:pt x="15521" y="21418"/>
                    <a:pt x="15590" y="21418"/>
                  </a:cubicBezTo>
                  <a:cubicBezTo>
                    <a:pt x="15658" y="21418"/>
                    <a:pt x="15713" y="21377"/>
                    <a:pt x="15741" y="21222"/>
                  </a:cubicBezTo>
                  <a:cubicBezTo>
                    <a:pt x="15768" y="21067"/>
                    <a:pt x="15960" y="21194"/>
                    <a:pt x="15823" y="21306"/>
                  </a:cubicBezTo>
                  <a:cubicBezTo>
                    <a:pt x="15686" y="21418"/>
                    <a:pt x="15617" y="21474"/>
                    <a:pt x="15658" y="21474"/>
                  </a:cubicBezTo>
                  <a:cubicBezTo>
                    <a:pt x="15700" y="21474"/>
                    <a:pt x="15906" y="21587"/>
                    <a:pt x="16015" y="21587"/>
                  </a:cubicBezTo>
                  <a:cubicBezTo>
                    <a:pt x="16125" y="21587"/>
                    <a:pt x="16345" y="21531"/>
                    <a:pt x="16386" y="21516"/>
                  </a:cubicBezTo>
                  <a:cubicBezTo>
                    <a:pt x="16427" y="21502"/>
                    <a:pt x="16729" y="21461"/>
                    <a:pt x="16756" y="21418"/>
                  </a:cubicBezTo>
                  <a:cubicBezTo>
                    <a:pt x="16784" y="21377"/>
                    <a:pt x="16522" y="21391"/>
                    <a:pt x="16399" y="21349"/>
                  </a:cubicBezTo>
                  <a:cubicBezTo>
                    <a:pt x="16276" y="21306"/>
                    <a:pt x="16056" y="21096"/>
                    <a:pt x="16029" y="21011"/>
                  </a:cubicBezTo>
                  <a:cubicBezTo>
                    <a:pt x="16002" y="20927"/>
                    <a:pt x="16002" y="20758"/>
                    <a:pt x="16097" y="20702"/>
                  </a:cubicBezTo>
                  <a:cubicBezTo>
                    <a:pt x="16194" y="20646"/>
                    <a:pt x="16427" y="20450"/>
                    <a:pt x="16481" y="20408"/>
                  </a:cubicBezTo>
                  <a:cubicBezTo>
                    <a:pt x="16536" y="20365"/>
                    <a:pt x="16619" y="20188"/>
                    <a:pt x="16578" y="20140"/>
                  </a:cubicBezTo>
                  <a:cubicBezTo>
                    <a:pt x="16536" y="20112"/>
                    <a:pt x="16331" y="20140"/>
                    <a:pt x="16303" y="20098"/>
                  </a:cubicBezTo>
                  <a:cubicBezTo>
                    <a:pt x="16276" y="20056"/>
                    <a:pt x="16276" y="20000"/>
                    <a:pt x="16413" y="19901"/>
                  </a:cubicBezTo>
                  <a:cubicBezTo>
                    <a:pt x="16550" y="19803"/>
                    <a:pt x="16619" y="19664"/>
                    <a:pt x="16674" y="19621"/>
                  </a:cubicBezTo>
                  <a:cubicBezTo>
                    <a:pt x="16729" y="19579"/>
                    <a:pt x="16838" y="19495"/>
                    <a:pt x="16880" y="19396"/>
                  </a:cubicBezTo>
                  <a:cubicBezTo>
                    <a:pt x="16920" y="19298"/>
                    <a:pt x="16838" y="19354"/>
                    <a:pt x="16756" y="19354"/>
                  </a:cubicBezTo>
                  <a:cubicBezTo>
                    <a:pt x="16674" y="19354"/>
                    <a:pt x="16633" y="19200"/>
                    <a:pt x="16633" y="19129"/>
                  </a:cubicBezTo>
                  <a:cubicBezTo>
                    <a:pt x="16633" y="19060"/>
                    <a:pt x="16838" y="19158"/>
                    <a:pt x="16989" y="19186"/>
                  </a:cubicBezTo>
                  <a:cubicBezTo>
                    <a:pt x="17140" y="19213"/>
                    <a:pt x="17072" y="19115"/>
                    <a:pt x="17058" y="19031"/>
                  </a:cubicBezTo>
                  <a:cubicBezTo>
                    <a:pt x="17045" y="18947"/>
                    <a:pt x="17086" y="18807"/>
                    <a:pt x="17168" y="18848"/>
                  </a:cubicBezTo>
                  <a:cubicBezTo>
                    <a:pt x="17250" y="18891"/>
                    <a:pt x="17676" y="18834"/>
                    <a:pt x="17731" y="18820"/>
                  </a:cubicBezTo>
                  <a:cubicBezTo>
                    <a:pt x="17786" y="18807"/>
                    <a:pt x="17936" y="18553"/>
                    <a:pt x="17991" y="18483"/>
                  </a:cubicBezTo>
                  <a:cubicBezTo>
                    <a:pt x="18046" y="18413"/>
                    <a:pt x="18059" y="18343"/>
                    <a:pt x="17991" y="18301"/>
                  </a:cubicBezTo>
                  <a:cubicBezTo>
                    <a:pt x="17923" y="18258"/>
                    <a:pt x="17732" y="18095"/>
                    <a:pt x="17705" y="18053"/>
                  </a:cubicBezTo>
                  <a:cubicBezTo>
                    <a:pt x="17677" y="18010"/>
                    <a:pt x="17772" y="17767"/>
                    <a:pt x="17799" y="17696"/>
                  </a:cubicBezTo>
                  <a:cubicBezTo>
                    <a:pt x="17827" y="17627"/>
                    <a:pt x="17799" y="18104"/>
                    <a:pt x="17991" y="18160"/>
                  </a:cubicBezTo>
                  <a:cubicBezTo>
                    <a:pt x="18183" y="18216"/>
                    <a:pt x="18293" y="18245"/>
                    <a:pt x="18471" y="18076"/>
                  </a:cubicBezTo>
                  <a:cubicBezTo>
                    <a:pt x="18650" y="17907"/>
                    <a:pt x="18787" y="17795"/>
                    <a:pt x="18800" y="17683"/>
                  </a:cubicBezTo>
                  <a:cubicBezTo>
                    <a:pt x="18814" y="17570"/>
                    <a:pt x="18856" y="17458"/>
                    <a:pt x="18925" y="17416"/>
                  </a:cubicBezTo>
                  <a:cubicBezTo>
                    <a:pt x="18993" y="17374"/>
                    <a:pt x="19049" y="17404"/>
                    <a:pt x="19131" y="17221"/>
                  </a:cubicBezTo>
                  <a:cubicBezTo>
                    <a:pt x="19214" y="17039"/>
                    <a:pt x="19281" y="17177"/>
                    <a:pt x="19363" y="17023"/>
                  </a:cubicBezTo>
                  <a:cubicBezTo>
                    <a:pt x="19446" y="16868"/>
                    <a:pt x="19227" y="16672"/>
                    <a:pt x="19391" y="16559"/>
                  </a:cubicBezTo>
                  <a:cubicBezTo>
                    <a:pt x="19556" y="16447"/>
                    <a:pt x="19844" y="16307"/>
                    <a:pt x="19844" y="16307"/>
                  </a:cubicBezTo>
                  <a:cubicBezTo>
                    <a:pt x="19844" y="16307"/>
                    <a:pt x="19926" y="16264"/>
                    <a:pt x="20091" y="16222"/>
                  </a:cubicBezTo>
                  <a:cubicBezTo>
                    <a:pt x="20255" y="16180"/>
                    <a:pt x="20434" y="16208"/>
                    <a:pt x="20489" y="16123"/>
                  </a:cubicBezTo>
                  <a:cubicBezTo>
                    <a:pt x="20544" y="16039"/>
                    <a:pt x="20598" y="15857"/>
                    <a:pt x="20680" y="15759"/>
                  </a:cubicBezTo>
                  <a:cubicBezTo>
                    <a:pt x="20763" y="15660"/>
                    <a:pt x="20859" y="15506"/>
                    <a:pt x="20818" y="15436"/>
                  </a:cubicBezTo>
                  <a:cubicBezTo>
                    <a:pt x="20777" y="15365"/>
                    <a:pt x="20928" y="15056"/>
                    <a:pt x="20914" y="14972"/>
                  </a:cubicBezTo>
                  <a:cubicBezTo>
                    <a:pt x="20901" y="14888"/>
                    <a:pt x="20777" y="14691"/>
                    <a:pt x="20983" y="14523"/>
                  </a:cubicBezTo>
                  <a:cubicBezTo>
                    <a:pt x="21189" y="14354"/>
                    <a:pt x="21408" y="14101"/>
                    <a:pt x="21422" y="14031"/>
                  </a:cubicBezTo>
                  <a:cubicBezTo>
                    <a:pt x="21436" y="13961"/>
                    <a:pt x="21600" y="13666"/>
                    <a:pt x="21586" y="13525"/>
                  </a:cubicBezTo>
                  <a:cubicBezTo>
                    <a:pt x="21573" y="13385"/>
                    <a:pt x="21422" y="13216"/>
                    <a:pt x="21325" y="13175"/>
                  </a:cubicBezTo>
                  <a:close/>
                </a:path>
              </a:pathLst>
            </a:custGeom>
            <a:solidFill>
              <a:schemeClr val="accent1"/>
            </a:solidFill>
            <a:ln w="12700">
              <a:miter lim="400000"/>
            </a:ln>
          </p:spPr>
          <p:txBody>
            <a:bodyPr lIns="22860" tIns="22860" rIns="22860" bIns="22860" anchor="ctr"/>
            <a:lstStyle/>
            <a:p>
              <a:pPr algn="l" defTabSz="171450">
                <a:defRPr sz="3000">
                  <a:solidFill>
                    <a:srgbClr val="FFFFFF"/>
                  </a:solidFill>
                  <a:effectLst>
                    <a:outerShdw blurRad="38100" dist="12700" dir="5400000" rotWithShape="0">
                      <a:srgbClr val="000000">
                        <a:alpha val="50000"/>
                      </a:srgbClr>
                    </a:outerShdw>
                  </a:effectLst>
                  <a:latin typeface="Calibri" panose="020F0502020204030204"/>
                  <a:ea typeface="Calibri" panose="020F0502020204030204"/>
                  <a:cs typeface="Calibri" panose="020F0502020204030204"/>
                  <a:sym typeface="Calibri" panose="020F0502020204030204"/>
                </a:defRPr>
              </a:pPr>
              <a:endParaRPr sz="4000"/>
            </a:p>
          </p:txBody>
        </p:sp>
        <p:sp>
          <p:nvSpPr>
            <p:cNvPr id="12" name="Shape 9343">
              <a:extLst>
                <a:ext uri="{FF2B5EF4-FFF2-40B4-BE49-F238E27FC236}">
                  <a16:creationId xmlns:a16="http://schemas.microsoft.com/office/drawing/2014/main" id="{5040D090-D1AF-46E1-BB72-0D18F927803F}"/>
                </a:ext>
              </a:extLst>
            </p:cNvPr>
            <p:cNvSpPr/>
            <p:nvPr/>
          </p:nvSpPr>
          <p:spPr>
            <a:xfrm>
              <a:off x="304800" y="1676400"/>
              <a:ext cx="3165396" cy="1846346"/>
            </a:xfrm>
            <a:custGeom>
              <a:avLst/>
              <a:gdLst/>
              <a:ahLst/>
              <a:cxnLst>
                <a:cxn ang="0">
                  <a:pos x="wd2" y="hd2"/>
                </a:cxn>
                <a:cxn ang="5400000">
                  <a:pos x="wd2" y="hd2"/>
                </a:cxn>
                <a:cxn ang="10800000">
                  <a:pos x="wd2" y="hd2"/>
                </a:cxn>
                <a:cxn ang="16200000">
                  <a:pos x="wd2" y="hd2"/>
                </a:cxn>
              </a:cxnLst>
              <a:rect l="0" t="0" r="r" b="b"/>
              <a:pathLst>
                <a:path w="21530" h="21512" extrusionOk="0">
                  <a:moveTo>
                    <a:pt x="14138" y="20503"/>
                  </a:moveTo>
                  <a:cubicBezTo>
                    <a:pt x="14046" y="20454"/>
                    <a:pt x="13944" y="20503"/>
                    <a:pt x="13875" y="20528"/>
                  </a:cubicBezTo>
                  <a:cubicBezTo>
                    <a:pt x="13807" y="20554"/>
                    <a:pt x="13613" y="20927"/>
                    <a:pt x="13613" y="20927"/>
                  </a:cubicBezTo>
                  <a:cubicBezTo>
                    <a:pt x="13613" y="20927"/>
                    <a:pt x="13738" y="20977"/>
                    <a:pt x="13818" y="20977"/>
                  </a:cubicBezTo>
                  <a:cubicBezTo>
                    <a:pt x="13898" y="20977"/>
                    <a:pt x="13944" y="21077"/>
                    <a:pt x="14013" y="21151"/>
                  </a:cubicBezTo>
                  <a:cubicBezTo>
                    <a:pt x="14081" y="21226"/>
                    <a:pt x="14207" y="21051"/>
                    <a:pt x="14252" y="21051"/>
                  </a:cubicBezTo>
                  <a:cubicBezTo>
                    <a:pt x="14298" y="21051"/>
                    <a:pt x="14355" y="21351"/>
                    <a:pt x="14367" y="21027"/>
                  </a:cubicBezTo>
                  <a:cubicBezTo>
                    <a:pt x="14378" y="20703"/>
                    <a:pt x="14229" y="20554"/>
                    <a:pt x="14138" y="20503"/>
                  </a:cubicBezTo>
                  <a:close/>
                  <a:moveTo>
                    <a:pt x="14652" y="20823"/>
                  </a:moveTo>
                  <a:cubicBezTo>
                    <a:pt x="14548" y="20864"/>
                    <a:pt x="14572" y="21310"/>
                    <a:pt x="14698" y="21228"/>
                  </a:cubicBezTo>
                  <a:cubicBezTo>
                    <a:pt x="14824" y="21148"/>
                    <a:pt x="14755" y="20781"/>
                    <a:pt x="14652" y="20823"/>
                  </a:cubicBezTo>
                  <a:close/>
                  <a:moveTo>
                    <a:pt x="13144" y="21097"/>
                  </a:moveTo>
                  <a:cubicBezTo>
                    <a:pt x="13039" y="21139"/>
                    <a:pt x="13064" y="21583"/>
                    <a:pt x="13189" y="21502"/>
                  </a:cubicBezTo>
                  <a:cubicBezTo>
                    <a:pt x="13315" y="21421"/>
                    <a:pt x="13247" y="21056"/>
                    <a:pt x="13144" y="21097"/>
                  </a:cubicBezTo>
                  <a:close/>
                  <a:moveTo>
                    <a:pt x="13133" y="19281"/>
                  </a:moveTo>
                  <a:cubicBezTo>
                    <a:pt x="13258" y="19232"/>
                    <a:pt x="13189" y="19007"/>
                    <a:pt x="13087" y="19032"/>
                  </a:cubicBezTo>
                  <a:cubicBezTo>
                    <a:pt x="12982" y="19057"/>
                    <a:pt x="13007" y="19331"/>
                    <a:pt x="13133" y="19281"/>
                  </a:cubicBezTo>
                  <a:close/>
                  <a:moveTo>
                    <a:pt x="13475" y="20428"/>
                  </a:moveTo>
                  <a:cubicBezTo>
                    <a:pt x="13487" y="20328"/>
                    <a:pt x="13350" y="20055"/>
                    <a:pt x="13269" y="20079"/>
                  </a:cubicBezTo>
                  <a:cubicBezTo>
                    <a:pt x="13189" y="20104"/>
                    <a:pt x="13018" y="19904"/>
                    <a:pt x="12927" y="19730"/>
                  </a:cubicBezTo>
                  <a:cubicBezTo>
                    <a:pt x="12835" y="19556"/>
                    <a:pt x="12664" y="19556"/>
                    <a:pt x="12596" y="19556"/>
                  </a:cubicBezTo>
                  <a:cubicBezTo>
                    <a:pt x="12527" y="19556"/>
                    <a:pt x="12252" y="19730"/>
                    <a:pt x="12252" y="19730"/>
                  </a:cubicBezTo>
                  <a:cubicBezTo>
                    <a:pt x="12241" y="19979"/>
                    <a:pt x="12356" y="19904"/>
                    <a:pt x="12493" y="19904"/>
                  </a:cubicBezTo>
                  <a:cubicBezTo>
                    <a:pt x="12630" y="19904"/>
                    <a:pt x="12870" y="19855"/>
                    <a:pt x="12915" y="19979"/>
                  </a:cubicBezTo>
                  <a:cubicBezTo>
                    <a:pt x="12961" y="20104"/>
                    <a:pt x="13167" y="20303"/>
                    <a:pt x="13224" y="20404"/>
                  </a:cubicBezTo>
                  <a:cubicBezTo>
                    <a:pt x="13281" y="20503"/>
                    <a:pt x="13464" y="20528"/>
                    <a:pt x="13475" y="20428"/>
                  </a:cubicBezTo>
                  <a:close/>
                  <a:moveTo>
                    <a:pt x="19945" y="5118"/>
                  </a:moveTo>
                  <a:cubicBezTo>
                    <a:pt x="19917" y="5002"/>
                    <a:pt x="19851" y="4636"/>
                    <a:pt x="19997" y="4603"/>
                  </a:cubicBezTo>
                  <a:cubicBezTo>
                    <a:pt x="20144" y="4570"/>
                    <a:pt x="20419" y="4952"/>
                    <a:pt x="20412" y="4686"/>
                  </a:cubicBezTo>
                  <a:cubicBezTo>
                    <a:pt x="20405" y="4420"/>
                    <a:pt x="20412" y="4137"/>
                    <a:pt x="20453" y="3988"/>
                  </a:cubicBezTo>
                  <a:cubicBezTo>
                    <a:pt x="20495" y="3838"/>
                    <a:pt x="20586" y="3738"/>
                    <a:pt x="20537" y="3688"/>
                  </a:cubicBezTo>
                  <a:cubicBezTo>
                    <a:pt x="20488" y="3639"/>
                    <a:pt x="20425" y="3756"/>
                    <a:pt x="20376" y="3506"/>
                  </a:cubicBezTo>
                  <a:cubicBezTo>
                    <a:pt x="20328" y="3256"/>
                    <a:pt x="20419" y="3074"/>
                    <a:pt x="20474" y="2973"/>
                  </a:cubicBezTo>
                  <a:cubicBezTo>
                    <a:pt x="20530" y="2874"/>
                    <a:pt x="20823" y="2226"/>
                    <a:pt x="20983" y="2126"/>
                  </a:cubicBezTo>
                  <a:cubicBezTo>
                    <a:pt x="21143" y="2026"/>
                    <a:pt x="21255" y="1644"/>
                    <a:pt x="21143" y="1561"/>
                  </a:cubicBezTo>
                  <a:cubicBezTo>
                    <a:pt x="21032" y="1477"/>
                    <a:pt x="20809" y="1327"/>
                    <a:pt x="20663" y="1594"/>
                  </a:cubicBezTo>
                  <a:cubicBezTo>
                    <a:pt x="20516" y="1860"/>
                    <a:pt x="20433" y="2109"/>
                    <a:pt x="20265" y="2026"/>
                  </a:cubicBezTo>
                  <a:cubicBezTo>
                    <a:pt x="20098" y="1943"/>
                    <a:pt x="20073" y="1503"/>
                    <a:pt x="19978" y="1276"/>
                  </a:cubicBezTo>
                  <a:cubicBezTo>
                    <a:pt x="19840" y="947"/>
                    <a:pt x="19924" y="297"/>
                    <a:pt x="19778" y="347"/>
                  </a:cubicBezTo>
                  <a:cubicBezTo>
                    <a:pt x="19631" y="397"/>
                    <a:pt x="19631" y="397"/>
                    <a:pt x="19631" y="397"/>
                  </a:cubicBezTo>
                  <a:cubicBezTo>
                    <a:pt x="19631" y="397"/>
                    <a:pt x="19460" y="330"/>
                    <a:pt x="19354" y="380"/>
                  </a:cubicBezTo>
                  <a:cubicBezTo>
                    <a:pt x="19214" y="445"/>
                    <a:pt x="19125" y="627"/>
                    <a:pt x="19045" y="588"/>
                  </a:cubicBezTo>
                  <a:cubicBezTo>
                    <a:pt x="18889" y="510"/>
                    <a:pt x="18749" y="689"/>
                    <a:pt x="18709" y="708"/>
                  </a:cubicBezTo>
                  <a:cubicBezTo>
                    <a:pt x="18368" y="871"/>
                    <a:pt x="18094" y="648"/>
                    <a:pt x="18044" y="633"/>
                  </a:cubicBezTo>
                  <a:cubicBezTo>
                    <a:pt x="18004" y="620"/>
                    <a:pt x="18283" y="702"/>
                    <a:pt x="18498" y="633"/>
                  </a:cubicBezTo>
                  <a:cubicBezTo>
                    <a:pt x="18664" y="579"/>
                    <a:pt x="18943" y="455"/>
                    <a:pt x="19079" y="405"/>
                  </a:cubicBezTo>
                  <a:cubicBezTo>
                    <a:pt x="19216" y="355"/>
                    <a:pt x="19106" y="237"/>
                    <a:pt x="19058" y="226"/>
                  </a:cubicBezTo>
                  <a:cubicBezTo>
                    <a:pt x="18881" y="183"/>
                    <a:pt x="18614" y="25"/>
                    <a:pt x="18403" y="2"/>
                  </a:cubicBezTo>
                  <a:cubicBezTo>
                    <a:pt x="18237" y="-17"/>
                    <a:pt x="18130" y="93"/>
                    <a:pt x="17965" y="102"/>
                  </a:cubicBezTo>
                  <a:cubicBezTo>
                    <a:pt x="17752" y="115"/>
                    <a:pt x="17500" y="87"/>
                    <a:pt x="17333" y="310"/>
                  </a:cubicBezTo>
                  <a:cubicBezTo>
                    <a:pt x="17187" y="506"/>
                    <a:pt x="16999" y="527"/>
                    <a:pt x="16984" y="563"/>
                  </a:cubicBezTo>
                  <a:cubicBezTo>
                    <a:pt x="16901" y="762"/>
                    <a:pt x="16825" y="1261"/>
                    <a:pt x="16748" y="1129"/>
                  </a:cubicBezTo>
                  <a:cubicBezTo>
                    <a:pt x="16671" y="996"/>
                    <a:pt x="16657" y="663"/>
                    <a:pt x="16560" y="796"/>
                  </a:cubicBezTo>
                  <a:cubicBezTo>
                    <a:pt x="16462" y="929"/>
                    <a:pt x="16553" y="1261"/>
                    <a:pt x="16469" y="1495"/>
                  </a:cubicBezTo>
                  <a:cubicBezTo>
                    <a:pt x="16386" y="1727"/>
                    <a:pt x="16149" y="1694"/>
                    <a:pt x="16080" y="1611"/>
                  </a:cubicBezTo>
                  <a:cubicBezTo>
                    <a:pt x="16009" y="1528"/>
                    <a:pt x="15940" y="1461"/>
                    <a:pt x="15661" y="1495"/>
                  </a:cubicBezTo>
                  <a:cubicBezTo>
                    <a:pt x="15382" y="1528"/>
                    <a:pt x="15076" y="1727"/>
                    <a:pt x="15139" y="1926"/>
                  </a:cubicBezTo>
                  <a:cubicBezTo>
                    <a:pt x="15202" y="2126"/>
                    <a:pt x="15014" y="2242"/>
                    <a:pt x="14965" y="2143"/>
                  </a:cubicBezTo>
                  <a:cubicBezTo>
                    <a:pt x="14916" y="2043"/>
                    <a:pt x="14694" y="2259"/>
                    <a:pt x="14707" y="2458"/>
                  </a:cubicBezTo>
                  <a:cubicBezTo>
                    <a:pt x="14722" y="2657"/>
                    <a:pt x="14672" y="2890"/>
                    <a:pt x="14554" y="2841"/>
                  </a:cubicBezTo>
                  <a:cubicBezTo>
                    <a:pt x="14435" y="2790"/>
                    <a:pt x="14352" y="2957"/>
                    <a:pt x="14345" y="3124"/>
                  </a:cubicBezTo>
                  <a:cubicBezTo>
                    <a:pt x="14338" y="3290"/>
                    <a:pt x="14073" y="3405"/>
                    <a:pt x="14052" y="3405"/>
                  </a:cubicBezTo>
                  <a:cubicBezTo>
                    <a:pt x="14031" y="3405"/>
                    <a:pt x="13690" y="3390"/>
                    <a:pt x="13815" y="3589"/>
                  </a:cubicBezTo>
                  <a:cubicBezTo>
                    <a:pt x="13899" y="3722"/>
                    <a:pt x="13948" y="3639"/>
                    <a:pt x="14052" y="3688"/>
                  </a:cubicBezTo>
                  <a:cubicBezTo>
                    <a:pt x="14157" y="3738"/>
                    <a:pt x="14240" y="4104"/>
                    <a:pt x="14296" y="4154"/>
                  </a:cubicBezTo>
                  <a:cubicBezTo>
                    <a:pt x="14352" y="4204"/>
                    <a:pt x="14428" y="4154"/>
                    <a:pt x="14463" y="4054"/>
                  </a:cubicBezTo>
                  <a:cubicBezTo>
                    <a:pt x="14498" y="3955"/>
                    <a:pt x="14547" y="3605"/>
                    <a:pt x="14547" y="3605"/>
                  </a:cubicBezTo>
                  <a:cubicBezTo>
                    <a:pt x="14547" y="3605"/>
                    <a:pt x="14547" y="3938"/>
                    <a:pt x="14631" y="4004"/>
                  </a:cubicBezTo>
                  <a:cubicBezTo>
                    <a:pt x="14714" y="4071"/>
                    <a:pt x="14923" y="3955"/>
                    <a:pt x="14979" y="3971"/>
                  </a:cubicBezTo>
                  <a:cubicBezTo>
                    <a:pt x="15034" y="3988"/>
                    <a:pt x="15362" y="4088"/>
                    <a:pt x="15453" y="4187"/>
                  </a:cubicBezTo>
                  <a:cubicBezTo>
                    <a:pt x="15543" y="4287"/>
                    <a:pt x="15766" y="4354"/>
                    <a:pt x="15829" y="4570"/>
                  </a:cubicBezTo>
                  <a:cubicBezTo>
                    <a:pt x="15891" y="4786"/>
                    <a:pt x="15898" y="5533"/>
                    <a:pt x="15933" y="5617"/>
                  </a:cubicBezTo>
                  <a:cubicBezTo>
                    <a:pt x="15968" y="5701"/>
                    <a:pt x="16086" y="5351"/>
                    <a:pt x="16114" y="5268"/>
                  </a:cubicBezTo>
                  <a:cubicBezTo>
                    <a:pt x="16142" y="5185"/>
                    <a:pt x="16289" y="5235"/>
                    <a:pt x="16337" y="5351"/>
                  </a:cubicBezTo>
                  <a:cubicBezTo>
                    <a:pt x="16386" y="5467"/>
                    <a:pt x="16497" y="5749"/>
                    <a:pt x="16490" y="5866"/>
                  </a:cubicBezTo>
                  <a:cubicBezTo>
                    <a:pt x="16483" y="5982"/>
                    <a:pt x="16462" y="6166"/>
                    <a:pt x="16420" y="6099"/>
                  </a:cubicBezTo>
                  <a:cubicBezTo>
                    <a:pt x="16379" y="6033"/>
                    <a:pt x="16309" y="6049"/>
                    <a:pt x="16337" y="5915"/>
                  </a:cubicBezTo>
                  <a:cubicBezTo>
                    <a:pt x="16365" y="5783"/>
                    <a:pt x="16379" y="5501"/>
                    <a:pt x="16323" y="5501"/>
                  </a:cubicBezTo>
                  <a:cubicBezTo>
                    <a:pt x="16267" y="5501"/>
                    <a:pt x="16219" y="5501"/>
                    <a:pt x="16219" y="5501"/>
                  </a:cubicBezTo>
                  <a:cubicBezTo>
                    <a:pt x="16219" y="5501"/>
                    <a:pt x="16114" y="5434"/>
                    <a:pt x="16044" y="5683"/>
                  </a:cubicBezTo>
                  <a:cubicBezTo>
                    <a:pt x="15975" y="5933"/>
                    <a:pt x="16031" y="6182"/>
                    <a:pt x="16080" y="6182"/>
                  </a:cubicBezTo>
                  <a:cubicBezTo>
                    <a:pt x="16128" y="6182"/>
                    <a:pt x="16239" y="6182"/>
                    <a:pt x="16239" y="6248"/>
                  </a:cubicBezTo>
                  <a:cubicBezTo>
                    <a:pt x="16239" y="6316"/>
                    <a:pt x="16121" y="6515"/>
                    <a:pt x="16128" y="6631"/>
                  </a:cubicBezTo>
                  <a:cubicBezTo>
                    <a:pt x="16135" y="6747"/>
                    <a:pt x="16226" y="7146"/>
                    <a:pt x="16254" y="7229"/>
                  </a:cubicBezTo>
                  <a:cubicBezTo>
                    <a:pt x="16281" y="7312"/>
                    <a:pt x="16428" y="7395"/>
                    <a:pt x="16469" y="7412"/>
                  </a:cubicBezTo>
                  <a:cubicBezTo>
                    <a:pt x="16511" y="7429"/>
                    <a:pt x="16372" y="7446"/>
                    <a:pt x="16406" y="7561"/>
                  </a:cubicBezTo>
                  <a:cubicBezTo>
                    <a:pt x="16441" y="7678"/>
                    <a:pt x="16497" y="7960"/>
                    <a:pt x="16574" y="8027"/>
                  </a:cubicBezTo>
                  <a:cubicBezTo>
                    <a:pt x="16650" y="8094"/>
                    <a:pt x="16866" y="8393"/>
                    <a:pt x="16894" y="8526"/>
                  </a:cubicBezTo>
                  <a:cubicBezTo>
                    <a:pt x="16922" y="8659"/>
                    <a:pt x="17089" y="8427"/>
                    <a:pt x="17124" y="8409"/>
                  </a:cubicBezTo>
                  <a:cubicBezTo>
                    <a:pt x="17159" y="8393"/>
                    <a:pt x="17152" y="8759"/>
                    <a:pt x="17250" y="8775"/>
                  </a:cubicBezTo>
                  <a:cubicBezTo>
                    <a:pt x="17347" y="8791"/>
                    <a:pt x="17381" y="8742"/>
                    <a:pt x="17465" y="8593"/>
                  </a:cubicBezTo>
                  <a:cubicBezTo>
                    <a:pt x="17549" y="8443"/>
                    <a:pt x="17528" y="8244"/>
                    <a:pt x="17535" y="8094"/>
                  </a:cubicBezTo>
                  <a:cubicBezTo>
                    <a:pt x="17542" y="7944"/>
                    <a:pt x="17535" y="7828"/>
                    <a:pt x="17626" y="7877"/>
                  </a:cubicBezTo>
                  <a:cubicBezTo>
                    <a:pt x="17717" y="7927"/>
                    <a:pt x="17764" y="7844"/>
                    <a:pt x="17758" y="7678"/>
                  </a:cubicBezTo>
                  <a:cubicBezTo>
                    <a:pt x="17751" y="7512"/>
                    <a:pt x="17675" y="7312"/>
                    <a:pt x="17820" y="7262"/>
                  </a:cubicBezTo>
                  <a:cubicBezTo>
                    <a:pt x="17967" y="7213"/>
                    <a:pt x="18044" y="6997"/>
                    <a:pt x="18134" y="6997"/>
                  </a:cubicBezTo>
                  <a:cubicBezTo>
                    <a:pt x="18224" y="6997"/>
                    <a:pt x="18475" y="7080"/>
                    <a:pt x="18503" y="6997"/>
                  </a:cubicBezTo>
                  <a:cubicBezTo>
                    <a:pt x="18531" y="6914"/>
                    <a:pt x="18650" y="6417"/>
                    <a:pt x="18727" y="6401"/>
                  </a:cubicBezTo>
                  <a:cubicBezTo>
                    <a:pt x="18804" y="6383"/>
                    <a:pt x="19005" y="6465"/>
                    <a:pt x="19186" y="6398"/>
                  </a:cubicBezTo>
                  <a:cubicBezTo>
                    <a:pt x="19367" y="6332"/>
                    <a:pt x="19562" y="6083"/>
                    <a:pt x="19625" y="6099"/>
                  </a:cubicBezTo>
                  <a:cubicBezTo>
                    <a:pt x="19688" y="6115"/>
                    <a:pt x="19841" y="6115"/>
                    <a:pt x="19792" y="6015"/>
                  </a:cubicBezTo>
                  <a:cubicBezTo>
                    <a:pt x="19743" y="5915"/>
                    <a:pt x="19673" y="5683"/>
                    <a:pt x="19569" y="5683"/>
                  </a:cubicBezTo>
                  <a:cubicBezTo>
                    <a:pt x="19464" y="5683"/>
                    <a:pt x="19447" y="5171"/>
                    <a:pt x="19475" y="5171"/>
                  </a:cubicBezTo>
                  <a:cubicBezTo>
                    <a:pt x="19502" y="5171"/>
                    <a:pt x="19757" y="5367"/>
                    <a:pt x="19750" y="5533"/>
                  </a:cubicBezTo>
                  <a:cubicBezTo>
                    <a:pt x="19743" y="5701"/>
                    <a:pt x="19792" y="5915"/>
                    <a:pt x="19931" y="5850"/>
                  </a:cubicBezTo>
                  <a:cubicBezTo>
                    <a:pt x="20071" y="5783"/>
                    <a:pt x="20049" y="5533"/>
                    <a:pt x="20022" y="5467"/>
                  </a:cubicBezTo>
                  <a:cubicBezTo>
                    <a:pt x="19994" y="5401"/>
                    <a:pt x="19973" y="5234"/>
                    <a:pt x="19945" y="5118"/>
                  </a:cubicBezTo>
                  <a:close/>
                  <a:moveTo>
                    <a:pt x="21517" y="7096"/>
                  </a:moveTo>
                  <a:cubicBezTo>
                    <a:pt x="21456" y="6980"/>
                    <a:pt x="21312" y="6897"/>
                    <a:pt x="21243" y="6880"/>
                  </a:cubicBezTo>
                  <a:cubicBezTo>
                    <a:pt x="21175" y="6864"/>
                    <a:pt x="21106" y="6997"/>
                    <a:pt x="20954" y="6997"/>
                  </a:cubicBezTo>
                  <a:cubicBezTo>
                    <a:pt x="20801" y="6997"/>
                    <a:pt x="20703" y="7130"/>
                    <a:pt x="20642" y="6997"/>
                  </a:cubicBezTo>
                  <a:cubicBezTo>
                    <a:pt x="20581" y="6864"/>
                    <a:pt x="20329" y="6797"/>
                    <a:pt x="20307" y="6880"/>
                  </a:cubicBezTo>
                  <a:cubicBezTo>
                    <a:pt x="20276" y="6991"/>
                    <a:pt x="20215" y="6997"/>
                    <a:pt x="20276" y="7229"/>
                  </a:cubicBezTo>
                  <a:cubicBezTo>
                    <a:pt x="20337" y="7462"/>
                    <a:pt x="20383" y="7596"/>
                    <a:pt x="20436" y="7578"/>
                  </a:cubicBezTo>
                  <a:cubicBezTo>
                    <a:pt x="20489" y="7561"/>
                    <a:pt x="20672" y="7545"/>
                    <a:pt x="20695" y="7678"/>
                  </a:cubicBezTo>
                  <a:cubicBezTo>
                    <a:pt x="20718" y="7811"/>
                    <a:pt x="20779" y="7928"/>
                    <a:pt x="20908" y="7844"/>
                  </a:cubicBezTo>
                  <a:cubicBezTo>
                    <a:pt x="21038" y="7761"/>
                    <a:pt x="21144" y="7711"/>
                    <a:pt x="21175" y="7612"/>
                  </a:cubicBezTo>
                  <a:cubicBezTo>
                    <a:pt x="21205" y="7512"/>
                    <a:pt x="21411" y="7496"/>
                    <a:pt x="21411" y="7496"/>
                  </a:cubicBezTo>
                  <a:cubicBezTo>
                    <a:pt x="21411" y="7496"/>
                    <a:pt x="21579" y="7213"/>
                    <a:pt x="21517" y="7096"/>
                  </a:cubicBezTo>
                  <a:close/>
                  <a:moveTo>
                    <a:pt x="10527" y="3572"/>
                  </a:moveTo>
                  <a:cubicBezTo>
                    <a:pt x="10611" y="3656"/>
                    <a:pt x="10748" y="3805"/>
                    <a:pt x="10847" y="3888"/>
                  </a:cubicBezTo>
                  <a:cubicBezTo>
                    <a:pt x="10946" y="3971"/>
                    <a:pt x="11136" y="3988"/>
                    <a:pt x="11197" y="4154"/>
                  </a:cubicBezTo>
                  <a:cubicBezTo>
                    <a:pt x="11258" y="4319"/>
                    <a:pt x="11464" y="4453"/>
                    <a:pt x="11464" y="4453"/>
                  </a:cubicBezTo>
                  <a:lnTo>
                    <a:pt x="11708" y="4503"/>
                  </a:lnTo>
                  <a:cubicBezTo>
                    <a:pt x="11708" y="4503"/>
                    <a:pt x="11875" y="4420"/>
                    <a:pt x="12051" y="4453"/>
                  </a:cubicBezTo>
                  <a:cubicBezTo>
                    <a:pt x="12226" y="4486"/>
                    <a:pt x="12485" y="4536"/>
                    <a:pt x="12630" y="4519"/>
                  </a:cubicBezTo>
                  <a:cubicBezTo>
                    <a:pt x="12774" y="4503"/>
                    <a:pt x="12797" y="4403"/>
                    <a:pt x="12812" y="4337"/>
                  </a:cubicBezTo>
                  <a:cubicBezTo>
                    <a:pt x="12828" y="4271"/>
                    <a:pt x="12546" y="4137"/>
                    <a:pt x="12477" y="4154"/>
                  </a:cubicBezTo>
                  <a:cubicBezTo>
                    <a:pt x="12408" y="4171"/>
                    <a:pt x="12020" y="4171"/>
                    <a:pt x="11906" y="4154"/>
                  </a:cubicBezTo>
                  <a:cubicBezTo>
                    <a:pt x="11792" y="4137"/>
                    <a:pt x="11647" y="4137"/>
                    <a:pt x="11555" y="4154"/>
                  </a:cubicBezTo>
                  <a:cubicBezTo>
                    <a:pt x="11464" y="4171"/>
                    <a:pt x="11396" y="4021"/>
                    <a:pt x="11327" y="3938"/>
                  </a:cubicBezTo>
                  <a:cubicBezTo>
                    <a:pt x="11258" y="3854"/>
                    <a:pt x="11106" y="3589"/>
                    <a:pt x="11015" y="3555"/>
                  </a:cubicBezTo>
                  <a:cubicBezTo>
                    <a:pt x="10923" y="3523"/>
                    <a:pt x="10939" y="3523"/>
                    <a:pt x="10748" y="3422"/>
                  </a:cubicBezTo>
                  <a:cubicBezTo>
                    <a:pt x="10651" y="3372"/>
                    <a:pt x="10489" y="3307"/>
                    <a:pt x="10489" y="3256"/>
                  </a:cubicBezTo>
                  <a:cubicBezTo>
                    <a:pt x="10489" y="3206"/>
                    <a:pt x="10443" y="3489"/>
                    <a:pt x="10527" y="3572"/>
                  </a:cubicBezTo>
                  <a:close/>
                  <a:moveTo>
                    <a:pt x="10954" y="4337"/>
                  </a:moveTo>
                  <a:cubicBezTo>
                    <a:pt x="10915" y="4137"/>
                    <a:pt x="10725" y="4071"/>
                    <a:pt x="10687" y="4271"/>
                  </a:cubicBezTo>
                  <a:cubicBezTo>
                    <a:pt x="10654" y="4444"/>
                    <a:pt x="10992" y="4536"/>
                    <a:pt x="10954" y="4337"/>
                  </a:cubicBezTo>
                  <a:close/>
                  <a:moveTo>
                    <a:pt x="10877" y="5068"/>
                  </a:moveTo>
                  <a:cubicBezTo>
                    <a:pt x="10976" y="5034"/>
                    <a:pt x="11121" y="5002"/>
                    <a:pt x="11190" y="4985"/>
                  </a:cubicBezTo>
                  <a:cubicBezTo>
                    <a:pt x="11258" y="4969"/>
                    <a:pt x="11274" y="4719"/>
                    <a:pt x="11197" y="4703"/>
                  </a:cubicBezTo>
                  <a:cubicBezTo>
                    <a:pt x="11121" y="4686"/>
                    <a:pt x="11060" y="4536"/>
                    <a:pt x="10992" y="4586"/>
                  </a:cubicBezTo>
                  <a:cubicBezTo>
                    <a:pt x="10923" y="4636"/>
                    <a:pt x="10687" y="4852"/>
                    <a:pt x="10710" y="4969"/>
                  </a:cubicBezTo>
                  <a:cubicBezTo>
                    <a:pt x="10719" y="5015"/>
                    <a:pt x="10778" y="5100"/>
                    <a:pt x="10877" y="5068"/>
                  </a:cubicBezTo>
                  <a:close/>
                  <a:moveTo>
                    <a:pt x="10147" y="4786"/>
                  </a:moveTo>
                  <a:cubicBezTo>
                    <a:pt x="10093" y="4836"/>
                    <a:pt x="9933" y="4703"/>
                    <a:pt x="9849" y="4819"/>
                  </a:cubicBezTo>
                  <a:cubicBezTo>
                    <a:pt x="9796" y="4893"/>
                    <a:pt x="9826" y="5135"/>
                    <a:pt x="9910" y="5151"/>
                  </a:cubicBezTo>
                  <a:cubicBezTo>
                    <a:pt x="9994" y="5168"/>
                    <a:pt x="10138" y="5034"/>
                    <a:pt x="10154" y="5135"/>
                  </a:cubicBezTo>
                  <a:cubicBezTo>
                    <a:pt x="10169" y="5235"/>
                    <a:pt x="10222" y="5683"/>
                    <a:pt x="10359" y="5534"/>
                  </a:cubicBezTo>
                  <a:cubicBezTo>
                    <a:pt x="10496" y="5384"/>
                    <a:pt x="10489" y="5251"/>
                    <a:pt x="10527" y="5235"/>
                  </a:cubicBezTo>
                  <a:cubicBezTo>
                    <a:pt x="10565" y="5218"/>
                    <a:pt x="10519" y="4852"/>
                    <a:pt x="10459" y="4770"/>
                  </a:cubicBezTo>
                  <a:cubicBezTo>
                    <a:pt x="10397" y="4686"/>
                    <a:pt x="10199" y="4736"/>
                    <a:pt x="10147" y="4786"/>
                  </a:cubicBezTo>
                  <a:close/>
                  <a:moveTo>
                    <a:pt x="9567" y="3938"/>
                  </a:moveTo>
                  <a:cubicBezTo>
                    <a:pt x="9509" y="4047"/>
                    <a:pt x="9567" y="4386"/>
                    <a:pt x="9544" y="4420"/>
                  </a:cubicBezTo>
                  <a:cubicBezTo>
                    <a:pt x="9521" y="4453"/>
                    <a:pt x="9552" y="4603"/>
                    <a:pt x="9613" y="4570"/>
                  </a:cubicBezTo>
                  <a:cubicBezTo>
                    <a:pt x="9674" y="4536"/>
                    <a:pt x="9704" y="4221"/>
                    <a:pt x="9750" y="4221"/>
                  </a:cubicBezTo>
                  <a:cubicBezTo>
                    <a:pt x="9796" y="4221"/>
                    <a:pt x="10032" y="4104"/>
                    <a:pt x="10070" y="4287"/>
                  </a:cubicBezTo>
                  <a:cubicBezTo>
                    <a:pt x="10107" y="4470"/>
                    <a:pt x="10107" y="4386"/>
                    <a:pt x="10215" y="4403"/>
                  </a:cubicBezTo>
                  <a:cubicBezTo>
                    <a:pt x="10321" y="4420"/>
                    <a:pt x="10405" y="4172"/>
                    <a:pt x="10412" y="4088"/>
                  </a:cubicBezTo>
                  <a:cubicBezTo>
                    <a:pt x="10420" y="4004"/>
                    <a:pt x="10359" y="3838"/>
                    <a:pt x="10215" y="3871"/>
                  </a:cubicBezTo>
                  <a:cubicBezTo>
                    <a:pt x="10070" y="3905"/>
                    <a:pt x="9628" y="3822"/>
                    <a:pt x="9567" y="3938"/>
                  </a:cubicBezTo>
                  <a:close/>
                  <a:moveTo>
                    <a:pt x="9567" y="3390"/>
                  </a:moveTo>
                  <a:cubicBezTo>
                    <a:pt x="9659" y="3390"/>
                    <a:pt x="9856" y="3290"/>
                    <a:pt x="9872" y="3372"/>
                  </a:cubicBezTo>
                  <a:cubicBezTo>
                    <a:pt x="9887" y="3456"/>
                    <a:pt x="9864" y="3523"/>
                    <a:pt x="9971" y="3555"/>
                  </a:cubicBezTo>
                  <a:cubicBezTo>
                    <a:pt x="10078" y="3589"/>
                    <a:pt x="10123" y="3622"/>
                    <a:pt x="10184" y="3622"/>
                  </a:cubicBezTo>
                  <a:cubicBezTo>
                    <a:pt x="10245" y="3622"/>
                    <a:pt x="10222" y="3405"/>
                    <a:pt x="10169" y="3256"/>
                  </a:cubicBezTo>
                  <a:cubicBezTo>
                    <a:pt x="10115" y="3107"/>
                    <a:pt x="10131" y="3124"/>
                    <a:pt x="9994" y="3040"/>
                  </a:cubicBezTo>
                  <a:cubicBezTo>
                    <a:pt x="9856" y="2957"/>
                    <a:pt x="9720" y="2957"/>
                    <a:pt x="9628" y="2973"/>
                  </a:cubicBezTo>
                  <a:cubicBezTo>
                    <a:pt x="9536" y="2991"/>
                    <a:pt x="9437" y="2940"/>
                    <a:pt x="9415" y="3173"/>
                  </a:cubicBezTo>
                  <a:cubicBezTo>
                    <a:pt x="9403" y="3292"/>
                    <a:pt x="9476" y="3390"/>
                    <a:pt x="9567" y="3390"/>
                  </a:cubicBezTo>
                  <a:close/>
                  <a:moveTo>
                    <a:pt x="8379" y="3639"/>
                  </a:moveTo>
                  <a:cubicBezTo>
                    <a:pt x="8439" y="3639"/>
                    <a:pt x="8592" y="3523"/>
                    <a:pt x="8638" y="3605"/>
                  </a:cubicBezTo>
                  <a:cubicBezTo>
                    <a:pt x="8683" y="3688"/>
                    <a:pt x="8798" y="3622"/>
                    <a:pt x="8790" y="3539"/>
                  </a:cubicBezTo>
                  <a:cubicBezTo>
                    <a:pt x="8782" y="3456"/>
                    <a:pt x="8836" y="3124"/>
                    <a:pt x="8745" y="3107"/>
                  </a:cubicBezTo>
                  <a:cubicBezTo>
                    <a:pt x="8653" y="3090"/>
                    <a:pt x="8523" y="3290"/>
                    <a:pt x="8386" y="3390"/>
                  </a:cubicBezTo>
                  <a:cubicBezTo>
                    <a:pt x="8298" y="3453"/>
                    <a:pt x="8318" y="3639"/>
                    <a:pt x="8379" y="3639"/>
                  </a:cubicBezTo>
                  <a:close/>
                  <a:moveTo>
                    <a:pt x="7259" y="4171"/>
                  </a:moveTo>
                  <a:cubicBezTo>
                    <a:pt x="7358" y="4171"/>
                    <a:pt x="7518" y="4171"/>
                    <a:pt x="7563" y="4120"/>
                  </a:cubicBezTo>
                  <a:cubicBezTo>
                    <a:pt x="7609" y="4071"/>
                    <a:pt x="7837" y="3955"/>
                    <a:pt x="7830" y="4104"/>
                  </a:cubicBezTo>
                  <a:cubicBezTo>
                    <a:pt x="7823" y="4254"/>
                    <a:pt x="7921" y="4486"/>
                    <a:pt x="7975" y="4453"/>
                  </a:cubicBezTo>
                  <a:cubicBezTo>
                    <a:pt x="8029" y="4420"/>
                    <a:pt x="8135" y="4204"/>
                    <a:pt x="8188" y="4287"/>
                  </a:cubicBezTo>
                  <a:cubicBezTo>
                    <a:pt x="8241" y="4370"/>
                    <a:pt x="8249" y="4570"/>
                    <a:pt x="8303" y="4620"/>
                  </a:cubicBezTo>
                  <a:cubicBezTo>
                    <a:pt x="8356" y="4670"/>
                    <a:pt x="8501" y="4670"/>
                    <a:pt x="8569" y="4620"/>
                  </a:cubicBezTo>
                  <a:cubicBezTo>
                    <a:pt x="8638" y="4570"/>
                    <a:pt x="8828" y="4570"/>
                    <a:pt x="8912" y="4603"/>
                  </a:cubicBezTo>
                  <a:cubicBezTo>
                    <a:pt x="8995" y="4636"/>
                    <a:pt x="9240" y="4736"/>
                    <a:pt x="9262" y="4636"/>
                  </a:cubicBezTo>
                  <a:cubicBezTo>
                    <a:pt x="9285" y="4536"/>
                    <a:pt x="9354" y="4519"/>
                    <a:pt x="9361" y="4420"/>
                  </a:cubicBezTo>
                  <a:cubicBezTo>
                    <a:pt x="9369" y="4319"/>
                    <a:pt x="9407" y="4004"/>
                    <a:pt x="9407" y="4004"/>
                  </a:cubicBezTo>
                  <a:cubicBezTo>
                    <a:pt x="9407" y="4004"/>
                    <a:pt x="9361" y="3822"/>
                    <a:pt x="9285" y="3905"/>
                  </a:cubicBezTo>
                  <a:cubicBezTo>
                    <a:pt x="9209" y="3988"/>
                    <a:pt x="9186" y="4038"/>
                    <a:pt x="9117" y="4004"/>
                  </a:cubicBezTo>
                  <a:cubicBezTo>
                    <a:pt x="9049" y="3971"/>
                    <a:pt x="9049" y="3705"/>
                    <a:pt x="8927" y="3756"/>
                  </a:cubicBezTo>
                  <a:cubicBezTo>
                    <a:pt x="8805" y="3805"/>
                    <a:pt x="8782" y="3955"/>
                    <a:pt x="8745" y="4021"/>
                  </a:cubicBezTo>
                  <a:cubicBezTo>
                    <a:pt x="8706" y="4088"/>
                    <a:pt x="8623" y="4137"/>
                    <a:pt x="8592" y="4104"/>
                  </a:cubicBezTo>
                  <a:cubicBezTo>
                    <a:pt x="8562" y="4071"/>
                    <a:pt x="8386" y="3854"/>
                    <a:pt x="8386" y="3854"/>
                  </a:cubicBezTo>
                  <a:cubicBezTo>
                    <a:pt x="8386" y="3854"/>
                    <a:pt x="8021" y="3822"/>
                    <a:pt x="8005" y="3722"/>
                  </a:cubicBezTo>
                  <a:cubicBezTo>
                    <a:pt x="7990" y="3622"/>
                    <a:pt x="7929" y="3456"/>
                    <a:pt x="7762" y="3489"/>
                  </a:cubicBezTo>
                  <a:cubicBezTo>
                    <a:pt x="7594" y="3523"/>
                    <a:pt x="7305" y="3739"/>
                    <a:pt x="7259" y="3739"/>
                  </a:cubicBezTo>
                  <a:cubicBezTo>
                    <a:pt x="7213" y="3739"/>
                    <a:pt x="7312" y="3938"/>
                    <a:pt x="7251" y="3938"/>
                  </a:cubicBezTo>
                  <a:cubicBezTo>
                    <a:pt x="7190" y="3938"/>
                    <a:pt x="7114" y="3921"/>
                    <a:pt x="7091" y="4071"/>
                  </a:cubicBezTo>
                  <a:cubicBezTo>
                    <a:pt x="7075" y="4172"/>
                    <a:pt x="7159" y="4171"/>
                    <a:pt x="7259" y="4171"/>
                  </a:cubicBezTo>
                  <a:close/>
                  <a:moveTo>
                    <a:pt x="12774" y="8127"/>
                  </a:moveTo>
                  <a:cubicBezTo>
                    <a:pt x="12653" y="8203"/>
                    <a:pt x="12767" y="8393"/>
                    <a:pt x="12843" y="8326"/>
                  </a:cubicBezTo>
                  <a:cubicBezTo>
                    <a:pt x="12919" y="8260"/>
                    <a:pt x="12881" y="8060"/>
                    <a:pt x="12774" y="8127"/>
                  </a:cubicBezTo>
                  <a:close/>
                  <a:moveTo>
                    <a:pt x="12333" y="7978"/>
                  </a:moveTo>
                  <a:cubicBezTo>
                    <a:pt x="12301" y="8051"/>
                    <a:pt x="12470" y="8160"/>
                    <a:pt x="12500" y="8060"/>
                  </a:cubicBezTo>
                  <a:cubicBezTo>
                    <a:pt x="12531" y="7961"/>
                    <a:pt x="12408" y="7794"/>
                    <a:pt x="12333" y="7978"/>
                  </a:cubicBezTo>
                  <a:close/>
                  <a:moveTo>
                    <a:pt x="1214" y="8684"/>
                  </a:moveTo>
                  <a:cubicBezTo>
                    <a:pt x="1122" y="8684"/>
                    <a:pt x="1168" y="8684"/>
                    <a:pt x="1053" y="8759"/>
                  </a:cubicBezTo>
                  <a:cubicBezTo>
                    <a:pt x="1007" y="8789"/>
                    <a:pt x="1134" y="8958"/>
                    <a:pt x="1179" y="8958"/>
                  </a:cubicBezTo>
                  <a:cubicBezTo>
                    <a:pt x="1225" y="8958"/>
                    <a:pt x="1305" y="8684"/>
                    <a:pt x="1214" y="8684"/>
                  </a:cubicBezTo>
                  <a:close/>
                  <a:moveTo>
                    <a:pt x="459" y="11053"/>
                  </a:moveTo>
                  <a:cubicBezTo>
                    <a:pt x="425" y="11028"/>
                    <a:pt x="299" y="10928"/>
                    <a:pt x="299" y="10928"/>
                  </a:cubicBezTo>
                  <a:cubicBezTo>
                    <a:pt x="162" y="10904"/>
                    <a:pt x="25" y="10928"/>
                    <a:pt x="3" y="11028"/>
                  </a:cubicBezTo>
                  <a:cubicBezTo>
                    <a:pt x="-21" y="11128"/>
                    <a:pt x="128" y="11202"/>
                    <a:pt x="220" y="11202"/>
                  </a:cubicBezTo>
                  <a:cubicBezTo>
                    <a:pt x="311" y="11202"/>
                    <a:pt x="494" y="11077"/>
                    <a:pt x="459" y="11053"/>
                  </a:cubicBezTo>
                  <a:close/>
                  <a:moveTo>
                    <a:pt x="1179" y="10380"/>
                  </a:moveTo>
                  <a:cubicBezTo>
                    <a:pt x="1064" y="10296"/>
                    <a:pt x="1122" y="10704"/>
                    <a:pt x="1008" y="10753"/>
                  </a:cubicBezTo>
                  <a:cubicBezTo>
                    <a:pt x="894" y="10804"/>
                    <a:pt x="756" y="10928"/>
                    <a:pt x="848" y="10978"/>
                  </a:cubicBezTo>
                  <a:cubicBezTo>
                    <a:pt x="939" y="11028"/>
                    <a:pt x="1145" y="10954"/>
                    <a:pt x="1168" y="10879"/>
                  </a:cubicBezTo>
                  <a:cubicBezTo>
                    <a:pt x="1191" y="10804"/>
                    <a:pt x="1214" y="10404"/>
                    <a:pt x="1179" y="10380"/>
                  </a:cubicBezTo>
                  <a:close/>
                </a:path>
              </a:pathLst>
            </a:custGeom>
            <a:solidFill>
              <a:srgbClr val="EEECE1">
                <a:alpha val="50000"/>
              </a:srgbClr>
            </a:solidFill>
            <a:ln w="12700">
              <a:miter lim="400000"/>
            </a:ln>
          </p:spPr>
          <p:txBody>
            <a:bodyPr lIns="22860" tIns="22860" rIns="22860" bIns="22860" anchor="ctr"/>
            <a:lstStyle/>
            <a:p>
              <a:pPr algn="l" defTabSz="171450">
                <a:defRPr sz="3000">
                  <a:solidFill>
                    <a:srgbClr val="FFFFFF"/>
                  </a:solidFill>
                  <a:effectLst>
                    <a:outerShdw blurRad="38100" dist="12700" dir="5400000" rotWithShape="0">
                      <a:srgbClr val="000000">
                        <a:alpha val="50000"/>
                      </a:srgbClr>
                    </a:outerShdw>
                  </a:effectLst>
                  <a:latin typeface="Calibri" panose="020F0502020204030204"/>
                  <a:ea typeface="Calibri" panose="020F0502020204030204"/>
                  <a:cs typeface="Calibri" panose="020F0502020204030204"/>
                  <a:sym typeface="Calibri" panose="020F0502020204030204"/>
                </a:defRPr>
              </a:pPr>
              <a:endParaRPr sz="4000"/>
            </a:p>
          </p:txBody>
        </p:sp>
        <p:sp>
          <p:nvSpPr>
            <p:cNvPr id="13" name="Shape 9344">
              <a:extLst>
                <a:ext uri="{FF2B5EF4-FFF2-40B4-BE49-F238E27FC236}">
                  <a16:creationId xmlns:a16="http://schemas.microsoft.com/office/drawing/2014/main" id="{9EAEE143-3466-4E4E-983B-1FB30E553B25}"/>
                </a:ext>
              </a:extLst>
            </p:cNvPr>
            <p:cNvSpPr/>
            <p:nvPr/>
          </p:nvSpPr>
          <p:spPr>
            <a:xfrm>
              <a:off x="3327300" y="2990472"/>
              <a:ext cx="1363503" cy="1829265"/>
            </a:xfrm>
            <a:custGeom>
              <a:avLst/>
              <a:gdLst/>
              <a:ahLst/>
              <a:cxnLst>
                <a:cxn ang="0">
                  <a:pos x="wd2" y="hd2"/>
                </a:cxn>
                <a:cxn ang="5400000">
                  <a:pos x="wd2" y="hd2"/>
                </a:cxn>
                <a:cxn ang="10800000">
                  <a:pos x="wd2" y="hd2"/>
                </a:cxn>
                <a:cxn ang="16200000">
                  <a:pos x="wd2" y="hd2"/>
                </a:cxn>
              </a:cxnLst>
              <a:rect l="0" t="0" r="r" b="b"/>
              <a:pathLst>
                <a:path w="21405" h="21437" extrusionOk="0">
                  <a:moveTo>
                    <a:pt x="17761" y="12300"/>
                  </a:moveTo>
                  <a:cubicBezTo>
                    <a:pt x="17919" y="12250"/>
                    <a:pt x="18261" y="11748"/>
                    <a:pt x="18473" y="11523"/>
                  </a:cubicBezTo>
                  <a:cubicBezTo>
                    <a:pt x="18683" y="11298"/>
                    <a:pt x="19290" y="10595"/>
                    <a:pt x="19581" y="10545"/>
                  </a:cubicBezTo>
                  <a:cubicBezTo>
                    <a:pt x="19870" y="10495"/>
                    <a:pt x="20319" y="10094"/>
                    <a:pt x="20346" y="9867"/>
                  </a:cubicBezTo>
                  <a:cubicBezTo>
                    <a:pt x="20371" y="9642"/>
                    <a:pt x="21137" y="8789"/>
                    <a:pt x="21163" y="8614"/>
                  </a:cubicBezTo>
                  <a:cubicBezTo>
                    <a:pt x="21190" y="8439"/>
                    <a:pt x="21505" y="7786"/>
                    <a:pt x="21374" y="7636"/>
                  </a:cubicBezTo>
                  <a:cubicBezTo>
                    <a:pt x="21243" y="7484"/>
                    <a:pt x="20214" y="7862"/>
                    <a:pt x="20083" y="7912"/>
                  </a:cubicBezTo>
                  <a:cubicBezTo>
                    <a:pt x="19950" y="7961"/>
                    <a:pt x="19581" y="8162"/>
                    <a:pt x="19158" y="8137"/>
                  </a:cubicBezTo>
                  <a:cubicBezTo>
                    <a:pt x="18736" y="8112"/>
                    <a:pt x="18920" y="7786"/>
                    <a:pt x="18895" y="7636"/>
                  </a:cubicBezTo>
                  <a:cubicBezTo>
                    <a:pt x="18869" y="7484"/>
                    <a:pt x="18421" y="6908"/>
                    <a:pt x="18315" y="6884"/>
                  </a:cubicBezTo>
                  <a:cubicBezTo>
                    <a:pt x="18209" y="6859"/>
                    <a:pt x="17893" y="6557"/>
                    <a:pt x="17761" y="6256"/>
                  </a:cubicBezTo>
                  <a:cubicBezTo>
                    <a:pt x="17629" y="5955"/>
                    <a:pt x="17077" y="5757"/>
                    <a:pt x="16867" y="5531"/>
                  </a:cubicBezTo>
                  <a:cubicBezTo>
                    <a:pt x="16655" y="5306"/>
                    <a:pt x="16890" y="4602"/>
                    <a:pt x="16679" y="4250"/>
                  </a:cubicBezTo>
                  <a:cubicBezTo>
                    <a:pt x="16467" y="3898"/>
                    <a:pt x="16284" y="3448"/>
                    <a:pt x="16099" y="3121"/>
                  </a:cubicBezTo>
                  <a:cubicBezTo>
                    <a:pt x="15915" y="2795"/>
                    <a:pt x="15676" y="2519"/>
                    <a:pt x="15624" y="2368"/>
                  </a:cubicBezTo>
                  <a:cubicBezTo>
                    <a:pt x="15573" y="2217"/>
                    <a:pt x="15414" y="1742"/>
                    <a:pt x="15097" y="1818"/>
                  </a:cubicBezTo>
                  <a:cubicBezTo>
                    <a:pt x="14781" y="1893"/>
                    <a:pt x="14385" y="1893"/>
                    <a:pt x="14121" y="2194"/>
                  </a:cubicBezTo>
                  <a:cubicBezTo>
                    <a:pt x="13856" y="2495"/>
                    <a:pt x="13751" y="2519"/>
                    <a:pt x="13698" y="2419"/>
                  </a:cubicBezTo>
                  <a:cubicBezTo>
                    <a:pt x="13647" y="2318"/>
                    <a:pt x="14465" y="1893"/>
                    <a:pt x="14358" y="1767"/>
                  </a:cubicBezTo>
                  <a:cubicBezTo>
                    <a:pt x="14253" y="1642"/>
                    <a:pt x="13619" y="1692"/>
                    <a:pt x="13276" y="1692"/>
                  </a:cubicBezTo>
                  <a:cubicBezTo>
                    <a:pt x="12934" y="1692"/>
                    <a:pt x="12644" y="1492"/>
                    <a:pt x="12380" y="1441"/>
                  </a:cubicBezTo>
                  <a:cubicBezTo>
                    <a:pt x="12117" y="1391"/>
                    <a:pt x="11990" y="1905"/>
                    <a:pt x="11728" y="2157"/>
                  </a:cubicBezTo>
                  <a:cubicBezTo>
                    <a:pt x="11464" y="2408"/>
                    <a:pt x="11061" y="2018"/>
                    <a:pt x="10824" y="2018"/>
                  </a:cubicBezTo>
                  <a:cubicBezTo>
                    <a:pt x="10587" y="2018"/>
                    <a:pt x="10139" y="1692"/>
                    <a:pt x="10139" y="1692"/>
                  </a:cubicBezTo>
                  <a:cubicBezTo>
                    <a:pt x="10139" y="1692"/>
                    <a:pt x="9689" y="1516"/>
                    <a:pt x="9505" y="1516"/>
                  </a:cubicBezTo>
                  <a:cubicBezTo>
                    <a:pt x="9321" y="1516"/>
                    <a:pt x="8951" y="1190"/>
                    <a:pt x="8846" y="1190"/>
                  </a:cubicBezTo>
                  <a:cubicBezTo>
                    <a:pt x="8741" y="1190"/>
                    <a:pt x="8451" y="965"/>
                    <a:pt x="8662" y="863"/>
                  </a:cubicBezTo>
                  <a:cubicBezTo>
                    <a:pt x="8872" y="764"/>
                    <a:pt x="9321" y="983"/>
                    <a:pt x="9111" y="431"/>
                  </a:cubicBezTo>
                  <a:cubicBezTo>
                    <a:pt x="8900" y="-120"/>
                    <a:pt x="8187" y="-13"/>
                    <a:pt x="8001" y="62"/>
                  </a:cubicBezTo>
                  <a:cubicBezTo>
                    <a:pt x="7817" y="137"/>
                    <a:pt x="6498" y="111"/>
                    <a:pt x="6393" y="111"/>
                  </a:cubicBezTo>
                  <a:cubicBezTo>
                    <a:pt x="6288" y="111"/>
                    <a:pt x="5523" y="362"/>
                    <a:pt x="5286" y="462"/>
                  </a:cubicBezTo>
                  <a:cubicBezTo>
                    <a:pt x="5048" y="563"/>
                    <a:pt x="4626" y="689"/>
                    <a:pt x="4521" y="740"/>
                  </a:cubicBezTo>
                  <a:cubicBezTo>
                    <a:pt x="4415" y="788"/>
                    <a:pt x="3861" y="639"/>
                    <a:pt x="3624" y="764"/>
                  </a:cubicBezTo>
                  <a:cubicBezTo>
                    <a:pt x="3311" y="930"/>
                    <a:pt x="3018" y="1190"/>
                    <a:pt x="2939" y="1190"/>
                  </a:cubicBezTo>
                  <a:cubicBezTo>
                    <a:pt x="2859" y="1190"/>
                    <a:pt x="2621" y="1366"/>
                    <a:pt x="2463" y="1742"/>
                  </a:cubicBezTo>
                  <a:cubicBezTo>
                    <a:pt x="2305" y="2118"/>
                    <a:pt x="2490" y="2444"/>
                    <a:pt x="2199" y="2570"/>
                  </a:cubicBezTo>
                  <a:cubicBezTo>
                    <a:pt x="1910" y="2695"/>
                    <a:pt x="1284" y="2895"/>
                    <a:pt x="1072" y="3095"/>
                  </a:cubicBezTo>
                  <a:cubicBezTo>
                    <a:pt x="861" y="3297"/>
                    <a:pt x="696" y="4074"/>
                    <a:pt x="432" y="4400"/>
                  </a:cubicBezTo>
                  <a:cubicBezTo>
                    <a:pt x="169" y="4726"/>
                    <a:pt x="432" y="5027"/>
                    <a:pt x="486" y="5228"/>
                  </a:cubicBezTo>
                  <a:cubicBezTo>
                    <a:pt x="537" y="5429"/>
                    <a:pt x="722" y="5805"/>
                    <a:pt x="432" y="6156"/>
                  </a:cubicBezTo>
                  <a:cubicBezTo>
                    <a:pt x="142" y="6506"/>
                    <a:pt x="169" y="6683"/>
                    <a:pt x="37" y="6707"/>
                  </a:cubicBezTo>
                  <a:cubicBezTo>
                    <a:pt x="-95" y="6733"/>
                    <a:pt x="169" y="6833"/>
                    <a:pt x="223" y="7084"/>
                  </a:cubicBezTo>
                  <a:cubicBezTo>
                    <a:pt x="274" y="7334"/>
                    <a:pt x="-16" y="7585"/>
                    <a:pt x="486" y="7811"/>
                  </a:cubicBezTo>
                  <a:cubicBezTo>
                    <a:pt x="986" y="8037"/>
                    <a:pt x="1444" y="8047"/>
                    <a:pt x="1576" y="8347"/>
                  </a:cubicBezTo>
                  <a:cubicBezTo>
                    <a:pt x="1708" y="8649"/>
                    <a:pt x="2147" y="9340"/>
                    <a:pt x="2147" y="9340"/>
                  </a:cubicBezTo>
                  <a:cubicBezTo>
                    <a:pt x="2147" y="9340"/>
                    <a:pt x="2621" y="9743"/>
                    <a:pt x="2859" y="9919"/>
                  </a:cubicBezTo>
                  <a:cubicBezTo>
                    <a:pt x="3097" y="10094"/>
                    <a:pt x="3175" y="9994"/>
                    <a:pt x="3228" y="9818"/>
                  </a:cubicBezTo>
                  <a:cubicBezTo>
                    <a:pt x="3280" y="9642"/>
                    <a:pt x="3597" y="9617"/>
                    <a:pt x="3966" y="9617"/>
                  </a:cubicBezTo>
                  <a:cubicBezTo>
                    <a:pt x="4336" y="9617"/>
                    <a:pt x="4600" y="9692"/>
                    <a:pt x="4968" y="9642"/>
                  </a:cubicBezTo>
                  <a:cubicBezTo>
                    <a:pt x="5338" y="9591"/>
                    <a:pt x="5606" y="9159"/>
                    <a:pt x="5738" y="9108"/>
                  </a:cubicBezTo>
                  <a:cubicBezTo>
                    <a:pt x="5871" y="9059"/>
                    <a:pt x="6420" y="8991"/>
                    <a:pt x="6762" y="9191"/>
                  </a:cubicBezTo>
                  <a:cubicBezTo>
                    <a:pt x="7105" y="9392"/>
                    <a:pt x="7053" y="9667"/>
                    <a:pt x="7238" y="9843"/>
                  </a:cubicBezTo>
                  <a:cubicBezTo>
                    <a:pt x="7422" y="10019"/>
                    <a:pt x="7738" y="9919"/>
                    <a:pt x="7977" y="9743"/>
                  </a:cubicBezTo>
                  <a:cubicBezTo>
                    <a:pt x="8213" y="9567"/>
                    <a:pt x="8108" y="9642"/>
                    <a:pt x="8398" y="9792"/>
                  </a:cubicBezTo>
                  <a:cubicBezTo>
                    <a:pt x="8687" y="9943"/>
                    <a:pt x="8821" y="10094"/>
                    <a:pt x="8556" y="10319"/>
                  </a:cubicBezTo>
                  <a:cubicBezTo>
                    <a:pt x="8291" y="10545"/>
                    <a:pt x="8451" y="10896"/>
                    <a:pt x="8291" y="11247"/>
                  </a:cubicBezTo>
                  <a:cubicBezTo>
                    <a:pt x="8134" y="11597"/>
                    <a:pt x="8442" y="11597"/>
                    <a:pt x="8733" y="11747"/>
                  </a:cubicBezTo>
                  <a:cubicBezTo>
                    <a:pt x="9023" y="11897"/>
                    <a:pt x="9268" y="12878"/>
                    <a:pt x="9426" y="13052"/>
                  </a:cubicBezTo>
                  <a:cubicBezTo>
                    <a:pt x="9585" y="13228"/>
                    <a:pt x="9373" y="13730"/>
                    <a:pt x="9558" y="14031"/>
                  </a:cubicBezTo>
                  <a:cubicBezTo>
                    <a:pt x="9744" y="14332"/>
                    <a:pt x="9828" y="14515"/>
                    <a:pt x="9615" y="14665"/>
                  </a:cubicBezTo>
                  <a:cubicBezTo>
                    <a:pt x="9404" y="14816"/>
                    <a:pt x="9137" y="15110"/>
                    <a:pt x="9110" y="15611"/>
                  </a:cubicBezTo>
                  <a:cubicBezTo>
                    <a:pt x="9083" y="16112"/>
                    <a:pt x="9215" y="16463"/>
                    <a:pt x="9321" y="16639"/>
                  </a:cubicBezTo>
                  <a:cubicBezTo>
                    <a:pt x="9426" y="16814"/>
                    <a:pt x="9689" y="17291"/>
                    <a:pt x="9823" y="17467"/>
                  </a:cubicBezTo>
                  <a:cubicBezTo>
                    <a:pt x="9953" y="17643"/>
                    <a:pt x="10408" y="17967"/>
                    <a:pt x="10435" y="18243"/>
                  </a:cubicBezTo>
                  <a:cubicBezTo>
                    <a:pt x="10462" y="18519"/>
                    <a:pt x="10086" y="18946"/>
                    <a:pt x="10217" y="19096"/>
                  </a:cubicBezTo>
                  <a:cubicBezTo>
                    <a:pt x="10349" y="19247"/>
                    <a:pt x="10428" y="19473"/>
                    <a:pt x="10665" y="19674"/>
                  </a:cubicBezTo>
                  <a:cubicBezTo>
                    <a:pt x="10904" y="19874"/>
                    <a:pt x="10983" y="20301"/>
                    <a:pt x="10983" y="20301"/>
                  </a:cubicBezTo>
                  <a:cubicBezTo>
                    <a:pt x="10983" y="20301"/>
                    <a:pt x="11061" y="20476"/>
                    <a:pt x="11087" y="20752"/>
                  </a:cubicBezTo>
                  <a:cubicBezTo>
                    <a:pt x="11115" y="21028"/>
                    <a:pt x="11141" y="21204"/>
                    <a:pt x="11405" y="21330"/>
                  </a:cubicBezTo>
                  <a:cubicBezTo>
                    <a:pt x="11669" y="21455"/>
                    <a:pt x="11851" y="21480"/>
                    <a:pt x="11985" y="21354"/>
                  </a:cubicBezTo>
                  <a:cubicBezTo>
                    <a:pt x="12117" y="21229"/>
                    <a:pt x="12678" y="20983"/>
                    <a:pt x="13020" y="21009"/>
                  </a:cubicBezTo>
                  <a:cubicBezTo>
                    <a:pt x="13363" y="21033"/>
                    <a:pt x="13856" y="21078"/>
                    <a:pt x="14200" y="20852"/>
                  </a:cubicBezTo>
                  <a:cubicBezTo>
                    <a:pt x="14542" y="20626"/>
                    <a:pt x="15044" y="20025"/>
                    <a:pt x="15228" y="19849"/>
                  </a:cubicBezTo>
                  <a:cubicBezTo>
                    <a:pt x="15414" y="19674"/>
                    <a:pt x="15835" y="19347"/>
                    <a:pt x="15782" y="19147"/>
                  </a:cubicBezTo>
                  <a:cubicBezTo>
                    <a:pt x="15731" y="18946"/>
                    <a:pt x="15426" y="18622"/>
                    <a:pt x="15637" y="18522"/>
                  </a:cubicBezTo>
                  <a:cubicBezTo>
                    <a:pt x="15849" y="18422"/>
                    <a:pt x="16548" y="18345"/>
                    <a:pt x="16573" y="18194"/>
                  </a:cubicBezTo>
                  <a:cubicBezTo>
                    <a:pt x="16600" y="18044"/>
                    <a:pt x="16389" y="17418"/>
                    <a:pt x="16336" y="17291"/>
                  </a:cubicBezTo>
                  <a:cubicBezTo>
                    <a:pt x="16284" y="17166"/>
                    <a:pt x="16467" y="16940"/>
                    <a:pt x="16679" y="16689"/>
                  </a:cubicBezTo>
                  <a:cubicBezTo>
                    <a:pt x="16890" y="16438"/>
                    <a:pt x="17392" y="16162"/>
                    <a:pt x="17497" y="16060"/>
                  </a:cubicBezTo>
                  <a:cubicBezTo>
                    <a:pt x="17602" y="15961"/>
                    <a:pt x="18051" y="15636"/>
                    <a:pt x="18103" y="15310"/>
                  </a:cubicBezTo>
                  <a:cubicBezTo>
                    <a:pt x="18157" y="14984"/>
                    <a:pt x="17998" y="14582"/>
                    <a:pt x="18103" y="14407"/>
                  </a:cubicBezTo>
                  <a:cubicBezTo>
                    <a:pt x="18209" y="14231"/>
                    <a:pt x="18130" y="14081"/>
                    <a:pt x="17893" y="13880"/>
                  </a:cubicBezTo>
                  <a:cubicBezTo>
                    <a:pt x="17654" y="13680"/>
                    <a:pt x="17640" y="13217"/>
                    <a:pt x="17560" y="13118"/>
                  </a:cubicBezTo>
                  <a:cubicBezTo>
                    <a:pt x="17480" y="13016"/>
                    <a:pt x="17602" y="12351"/>
                    <a:pt x="17761" y="12300"/>
                  </a:cubicBezTo>
                  <a:close/>
                </a:path>
              </a:pathLst>
            </a:custGeom>
            <a:solidFill>
              <a:schemeClr val="accent3"/>
            </a:solidFill>
            <a:ln w="12700">
              <a:miter lim="400000"/>
            </a:ln>
          </p:spPr>
          <p:txBody>
            <a:bodyPr lIns="22860" tIns="22860" rIns="22860" bIns="22860" anchor="ctr"/>
            <a:lstStyle/>
            <a:p>
              <a:pPr algn="l" defTabSz="171450">
                <a:defRPr sz="3000">
                  <a:solidFill>
                    <a:srgbClr val="FFFFFF"/>
                  </a:solidFill>
                  <a:effectLst>
                    <a:outerShdw blurRad="38100" dist="12700" dir="5400000" rotWithShape="0">
                      <a:srgbClr val="000000">
                        <a:alpha val="50000"/>
                      </a:srgbClr>
                    </a:outerShdw>
                  </a:effectLst>
                  <a:latin typeface="Calibri" panose="020F0502020204030204"/>
                  <a:ea typeface="Calibri" panose="020F0502020204030204"/>
                  <a:cs typeface="Calibri" panose="020F0502020204030204"/>
                  <a:sym typeface="Calibri" panose="020F0502020204030204"/>
                </a:defRPr>
              </a:pPr>
              <a:endParaRPr sz="4000"/>
            </a:p>
          </p:txBody>
        </p:sp>
        <p:sp>
          <p:nvSpPr>
            <p:cNvPr id="14" name="Shape 9345">
              <a:extLst>
                <a:ext uri="{FF2B5EF4-FFF2-40B4-BE49-F238E27FC236}">
                  <a16:creationId xmlns:a16="http://schemas.microsoft.com/office/drawing/2014/main" id="{9330BD1B-E1AF-4755-831C-715192FF5F6E}"/>
                </a:ext>
              </a:extLst>
            </p:cNvPr>
            <p:cNvSpPr/>
            <p:nvPr/>
          </p:nvSpPr>
          <p:spPr>
            <a:xfrm>
              <a:off x="5592707" y="3986908"/>
              <a:ext cx="139835" cy="339238"/>
            </a:xfrm>
            <a:custGeom>
              <a:avLst/>
              <a:gdLst/>
              <a:ahLst/>
              <a:cxnLst>
                <a:cxn ang="0">
                  <a:pos x="wd2" y="hd2"/>
                </a:cxn>
                <a:cxn ang="5400000">
                  <a:pos x="wd2" y="hd2"/>
                </a:cxn>
                <a:cxn ang="10800000">
                  <a:pos x="wd2" y="hd2"/>
                </a:cxn>
                <a:cxn ang="16200000">
                  <a:pos x="wd2" y="hd2"/>
                </a:cxn>
              </a:cxnLst>
              <a:rect l="0" t="0" r="r" b="b"/>
              <a:pathLst>
                <a:path w="20187" h="21184" extrusionOk="0">
                  <a:moveTo>
                    <a:pt x="17257" y="67"/>
                  </a:moveTo>
                  <a:cubicBezTo>
                    <a:pt x="14214" y="-416"/>
                    <a:pt x="13850" y="1809"/>
                    <a:pt x="11428" y="3277"/>
                  </a:cubicBezTo>
                  <a:cubicBezTo>
                    <a:pt x="9006" y="4746"/>
                    <a:pt x="6328" y="5950"/>
                    <a:pt x="5357" y="5819"/>
                  </a:cubicBezTo>
                  <a:cubicBezTo>
                    <a:pt x="4388" y="5682"/>
                    <a:pt x="-944" y="6747"/>
                    <a:pt x="752" y="8756"/>
                  </a:cubicBezTo>
                  <a:cubicBezTo>
                    <a:pt x="2443" y="10762"/>
                    <a:pt x="2209" y="12765"/>
                    <a:pt x="504" y="13704"/>
                  </a:cubicBezTo>
                  <a:cubicBezTo>
                    <a:pt x="-1191" y="14639"/>
                    <a:pt x="1975" y="17305"/>
                    <a:pt x="1478" y="18781"/>
                  </a:cubicBezTo>
                  <a:cubicBezTo>
                    <a:pt x="990" y="20251"/>
                    <a:pt x="2209" y="21184"/>
                    <a:pt x="5607" y="21184"/>
                  </a:cubicBezTo>
                  <a:cubicBezTo>
                    <a:pt x="9006" y="21184"/>
                    <a:pt x="10221" y="20518"/>
                    <a:pt x="11676" y="18781"/>
                  </a:cubicBezTo>
                  <a:cubicBezTo>
                    <a:pt x="13121" y="17043"/>
                    <a:pt x="13357" y="15309"/>
                    <a:pt x="14821" y="13838"/>
                  </a:cubicBezTo>
                  <a:cubicBezTo>
                    <a:pt x="16271" y="12367"/>
                    <a:pt x="17490" y="9291"/>
                    <a:pt x="18216" y="8487"/>
                  </a:cubicBezTo>
                  <a:cubicBezTo>
                    <a:pt x="18943" y="7687"/>
                    <a:pt x="20409" y="5146"/>
                    <a:pt x="20189" y="3678"/>
                  </a:cubicBezTo>
                  <a:cubicBezTo>
                    <a:pt x="19919" y="2208"/>
                    <a:pt x="18943" y="334"/>
                    <a:pt x="17257" y="67"/>
                  </a:cubicBezTo>
                  <a:close/>
                </a:path>
              </a:pathLst>
            </a:custGeom>
            <a:solidFill>
              <a:srgbClr val="EEECE1"/>
            </a:solidFill>
            <a:ln w="12700">
              <a:miter lim="400000"/>
            </a:ln>
          </p:spPr>
          <p:txBody>
            <a:bodyPr lIns="22860" tIns="22860" rIns="22860" bIns="22860" anchor="ctr"/>
            <a:lstStyle/>
            <a:p>
              <a:pPr algn="l" defTabSz="171450">
                <a:defRPr sz="3000">
                  <a:solidFill>
                    <a:srgbClr val="FFFFFF"/>
                  </a:solidFill>
                  <a:effectLst>
                    <a:outerShdw blurRad="38100" dist="12700" dir="5400000" rotWithShape="0">
                      <a:srgbClr val="000000">
                        <a:alpha val="50000"/>
                      </a:srgbClr>
                    </a:outerShdw>
                  </a:effectLst>
                  <a:latin typeface="Calibri" panose="020F0502020204030204"/>
                  <a:ea typeface="Calibri" panose="020F0502020204030204"/>
                  <a:cs typeface="Calibri" panose="020F0502020204030204"/>
                  <a:sym typeface="Calibri" panose="020F0502020204030204"/>
                </a:defRPr>
              </a:pPr>
              <a:endParaRPr sz="4000"/>
            </a:p>
          </p:txBody>
        </p:sp>
        <p:sp>
          <p:nvSpPr>
            <p:cNvPr id="16" name="Shape 9346">
              <a:extLst>
                <a:ext uri="{FF2B5EF4-FFF2-40B4-BE49-F238E27FC236}">
                  <a16:creationId xmlns:a16="http://schemas.microsoft.com/office/drawing/2014/main" id="{04F18D2D-D1A2-4073-9EC2-6659D5B0F9BB}"/>
                </a:ext>
              </a:extLst>
            </p:cNvPr>
            <p:cNvSpPr/>
            <p:nvPr/>
          </p:nvSpPr>
          <p:spPr>
            <a:xfrm>
              <a:off x="6957676" y="3934368"/>
              <a:ext cx="1348124" cy="914309"/>
            </a:xfrm>
            <a:custGeom>
              <a:avLst/>
              <a:gdLst/>
              <a:ahLst/>
              <a:cxnLst>
                <a:cxn ang="0">
                  <a:pos x="wd2" y="hd2"/>
                </a:cxn>
                <a:cxn ang="5400000">
                  <a:pos x="wd2" y="hd2"/>
                </a:cxn>
                <a:cxn ang="10800000">
                  <a:pos x="wd2" y="hd2"/>
                </a:cxn>
                <a:cxn ang="16200000">
                  <a:pos x="wd2" y="hd2"/>
                </a:cxn>
              </a:cxnLst>
              <a:rect l="0" t="0" r="r" b="b"/>
              <a:pathLst>
                <a:path w="21329" h="21360" extrusionOk="0">
                  <a:moveTo>
                    <a:pt x="17181" y="6857"/>
                  </a:moveTo>
                  <a:cubicBezTo>
                    <a:pt x="17208" y="6607"/>
                    <a:pt x="17127" y="6256"/>
                    <a:pt x="16649" y="6058"/>
                  </a:cubicBezTo>
                  <a:cubicBezTo>
                    <a:pt x="16171" y="5858"/>
                    <a:pt x="16489" y="6208"/>
                    <a:pt x="16649" y="6657"/>
                  </a:cubicBezTo>
                  <a:cubicBezTo>
                    <a:pt x="16809" y="7107"/>
                    <a:pt x="17129" y="7343"/>
                    <a:pt x="17181" y="6857"/>
                  </a:cubicBezTo>
                  <a:close/>
                  <a:moveTo>
                    <a:pt x="21275" y="3306"/>
                  </a:moveTo>
                  <a:cubicBezTo>
                    <a:pt x="21035" y="3156"/>
                    <a:pt x="20556" y="4356"/>
                    <a:pt x="20556" y="4356"/>
                  </a:cubicBezTo>
                  <a:cubicBezTo>
                    <a:pt x="20903" y="4607"/>
                    <a:pt x="21514" y="3455"/>
                    <a:pt x="21275" y="3306"/>
                  </a:cubicBezTo>
                  <a:close/>
                  <a:moveTo>
                    <a:pt x="12094" y="6031"/>
                  </a:moveTo>
                  <a:cubicBezTo>
                    <a:pt x="12120" y="5580"/>
                    <a:pt x="11199" y="5607"/>
                    <a:pt x="10960" y="5257"/>
                  </a:cubicBezTo>
                  <a:cubicBezTo>
                    <a:pt x="10722" y="4906"/>
                    <a:pt x="10696" y="3857"/>
                    <a:pt x="10561" y="3257"/>
                  </a:cubicBezTo>
                  <a:cubicBezTo>
                    <a:pt x="10429" y="2656"/>
                    <a:pt x="10164" y="2257"/>
                    <a:pt x="9897" y="1707"/>
                  </a:cubicBezTo>
                  <a:cubicBezTo>
                    <a:pt x="9632" y="1156"/>
                    <a:pt x="9500" y="-93"/>
                    <a:pt x="9421" y="6"/>
                  </a:cubicBezTo>
                  <a:cubicBezTo>
                    <a:pt x="9340" y="106"/>
                    <a:pt x="9102" y="1557"/>
                    <a:pt x="9287" y="2007"/>
                  </a:cubicBezTo>
                  <a:cubicBezTo>
                    <a:pt x="9473" y="2457"/>
                    <a:pt x="9207" y="3356"/>
                    <a:pt x="9074" y="3957"/>
                  </a:cubicBezTo>
                  <a:cubicBezTo>
                    <a:pt x="8941" y="4557"/>
                    <a:pt x="8621" y="3857"/>
                    <a:pt x="8356" y="3555"/>
                  </a:cubicBezTo>
                  <a:cubicBezTo>
                    <a:pt x="8090" y="3257"/>
                    <a:pt x="7720" y="3056"/>
                    <a:pt x="7532" y="2708"/>
                  </a:cubicBezTo>
                  <a:cubicBezTo>
                    <a:pt x="7346" y="2356"/>
                    <a:pt x="7851" y="1407"/>
                    <a:pt x="7720" y="1056"/>
                  </a:cubicBezTo>
                  <a:cubicBezTo>
                    <a:pt x="7586" y="706"/>
                    <a:pt x="6868" y="1007"/>
                    <a:pt x="6788" y="1007"/>
                  </a:cubicBezTo>
                  <a:cubicBezTo>
                    <a:pt x="6709" y="1007"/>
                    <a:pt x="6550" y="507"/>
                    <a:pt x="6389" y="507"/>
                  </a:cubicBezTo>
                  <a:cubicBezTo>
                    <a:pt x="6231" y="507"/>
                    <a:pt x="6257" y="1507"/>
                    <a:pt x="6257" y="1507"/>
                  </a:cubicBezTo>
                  <a:cubicBezTo>
                    <a:pt x="6257" y="1507"/>
                    <a:pt x="6096" y="1156"/>
                    <a:pt x="5857" y="706"/>
                  </a:cubicBezTo>
                  <a:cubicBezTo>
                    <a:pt x="5617" y="257"/>
                    <a:pt x="5884" y="1007"/>
                    <a:pt x="5644" y="1457"/>
                  </a:cubicBezTo>
                  <a:cubicBezTo>
                    <a:pt x="5405" y="1906"/>
                    <a:pt x="5485" y="1757"/>
                    <a:pt x="5378" y="2257"/>
                  </a:cubicBezTo>
                  <a:cubicBezTo>
                    <a:pt x="5273" y="2758"/>
                    <a:pt x="5034" y="2558"/>
                    <a:pt x="4795" y="2057"/>
                  </a:cubicBezTo>
                  <a:cubicBezTo>
                    <a:pt x="4555" y="1557"/>
                    <a:pt x="4423" y="1906"/>
                    <a:pt x="4262" y="2057"/>
                  </a:cubicBezTo>
                  <a:cubicBezTo>
                    <a:pt x="4103" y="2207"/>
                    <a:pt x="3970" y="3056"/>
                    <a:pt x="3891" y="3257"/>
                  </a:cubicBezTo>
                  <a:cubicBezTo>
                    <a:pt x="3811" y="3455"/>
                    <a:pt x="3045" y="2896"/>
                    <a:pt x="2912" y="3147"/>
                  </a:cubicBezTo>
                  <a:cubicBezTo>
                    <a:pt x="2779" y="3398"/>
                    <a:pt x="2934" y="5005"/>
                    <a:pt x="2934" y="5206"/>
                  </a:cubicBezTo>
                  <a:cubicBezTo>
                    <a:pt x="2934" y="5407"/>
                    <a:pt x="2376" y="5306"/>
                    <a:pt x="2189" y="5557"/>
                  </a:cubicBezTo>
                  <a:cubicBezTo>
                    <a:pt x="2003" y="5806"/>
                    <a:pt x="1711" y="5657"/>
                    <a:pt x="1525" y="5657"/>
                  </a:cubicBezTo>
                  <a:cubicBezTo>
                    <a:pt x="1339" y="5657"/>
                    <a:pt x="701" y="6607"/>
                    <a:pt x="488" y="6857"/>
                  </a:cubicBezTo>
                  <a:cubicBezTo>
                    <a:pt x="276" y="7107"/>
                    <a:pt x="-86" y="8006"/>
                    <a:pt x="19" y="8256"/>
                  </a:cubicBezTo>
                  <a:cubicBezTo>
                    <a:pt x="124" y="8506"/>
                    <a:pt x="701" y="9107"/>
                    <a:pt x="568" y="9208"/>
                  </a:cubicBezTo>
                  <a:cubicBezTo>
                    <a:pt x="435" y="9307"/>
                    <a:pt x="356" y="10006"/>
                    <a:pt x="674" y="10607"/>
                  </a:cubicBezTo>
                  <a:cubicBezTo>
                    <a:pt x="993" y="11207"/>
                    <a:pt x="886" y="11356"/>
                    <a:pt x="913" y="11656"/>
                  </a:cubicBezTo>
                  <a:cubicBezTo>
                    <a:pt x="940" y="11954"/>
                    <a:pt x="1073" y="12057"/>
                    <a:pt x="1286" y="12556"/>
                  </a:cubicBezTo>
                  <a:cubicBezTo>
                    <a:pt x="1498" y="13057"/>
                    <a:pt x="913" y="13455"/>
                    <a:pt x="834" y="13756"/>
                  </a:cubicBezTo>
                  <a:cubicBezTo>
                    <a:pt x="754" y="14058"/>
                    <a:pt x="1020" y="14506"/>
                    <a:pt x="1179" y="14757"/>
                  </a:cubicBezTo>
                  <a:cubicBezTo>
                    <a:pt x="1339" y="15006"/>
                    <a:pt x="1737" y="14854"/>
                    <a:pt x="1977" y="14707"/>
                  </a:cubicBezTo>
                  <a:cubicBezTo>
                    <a:pt x="2216" y="14557"/>
                    <a:pt x="2480" y="14158"/>
                    <a:pt x="2641" y="14107"/>
                  </a:cubicBezTo>
                  <a:cubicBezTo>
                    <a:pt x="2800" y="14058"/>
                    <a:pt x="3704" y="14528"/>
                    <a:pt x="3704" y="14528"/>
                  </a:cubicBezTo>
                  <a:cubicBezTo>
                    <a:pt x="3704" y="14528"/>
                    <a:pt x="3811" y="13257"/>
                    <a:pt x="3997" y="12857"/>
                  </a:cubicBezTo>
                  <a:cubicBezTo>
                    <a:pt x="4182" y="12456"/>
                    <a:pt x="4768" y="12806"/>
                    <a:pt x="4768" y="12806"/>
                  </a:cubicBezTo>
                  <a:cubicBezTo>
                    <a:pt x="4768" y="12806"/>
                    <a:pt x="5007" y="12507"/>
                    <a:pt x="5644" y="12257"/>
                  </a:cubicBezTo>
                  <a:cubicBezTo>
                    <a:pt x="6283" y="12008"/>
                    <a:pt x="6017" y="12507"/>
                    <a:pt x="6257" y="12656"/>
                  </a:cubicBezTo>
                  <a:cubicBezTo>
                    <a:pt x="6494" y="12806"/>
                    <a:pt x="6814" y="12906"/>
                    <a:pt x="7000" y="13157"/>
                  </a:cubicBezTo>
                  <a:cubicBezTo>
                    <a:pt x="7187" y="13407"/>
                    <a:pt x="7000" y="14006"/>
                    <a:pt x="6975" y="14258"/>
                  </a:cubicBezTo>
                  <a:cubicBezTo>
                    <a:pt x="6948" y="14506"/>
                    <a:pt x="7426" y="14407"/>
                    <a:pt x="7453" y="14158"/>
                  </a:cubicBezTo>
                  <a:cubicBezTo>
                    <a:pt x="7479" y="13907"/>
                    <a:pt x="7612" y="13657"/>
                    <a:pt x="7878" y="13357"/>
                  </a:cubicBezTo>
                  <a:cubicBezTo>
                    <a:pt x="8143" y="13057"/>
                    <a:pt x="7930" y="13807"/>
                    <a:pt x="8036" y="14258"/>
                  </a:cubicBezTo>
                  <a:cubicBezTo>
                    <a:pt x="8143" y="14707"/>
                    <a:pt x="8303" y="13647"/>
                    <a:pt x="8303" y="14158"/>
                  </a:cubicBezTo>
                  <a:cubicBezTo>
                    <a:pt x="8303" y="14308"/>
                    <a:pt x="8383" y="14458"/>
                    <a:pt x="8409" y="14606"/>
                  </a:cubicBezTo>
                  <a:cubicBezTo>
                    <a:pt x="8436" y="14757"/>
                    <a:pt x="8781" y="14809"/>
                    <a:pt x="8781" y="15305"/>
                  </a:cubicBezTo>
                  <a:cubicBezTo>
                    <a:pt x="8781" y="15806"/>
                    <a:pt x="8781" y="16107"/>
                    <a:pt x="8862" y="16208"/>
                  </a:cubicBezTo>
                  <a:cubicBezTo>
                    <a:pt x="8941" y="16307"/>
                    <a:pt x="9366" y="16208"/>
                    <a:pt x="9553" y="16806"/>
                  </a:cubicBezTo>
                  <a:cubicBezTo>
                    <a:pt x="9738" y="17405"/>
                    <a:pt x="9872" y="16857"/>
                    <a:pt x="9977" y="16606"/>
                  </a:cubicBezTo>
                  <a:cubicBezTo>
                    <a:pt x="10085" y="16357"/>
                    <a:pt x="10457" y="16708"/>
                    <a:pt x="10561" y="16907"/>
                  </a:cubicBezTo>
                  <a:cubicBezTo>
                    <a:pt x="10669" y="17105"/>
                    <a:pt x="10960" y="16505"/>
                    <a:pt x="11360" y="16307"/>
                  </a:cubicBezTo>
                  <a:cubicBezTo>
                    <a:pt x="11758" y="16107"/>
                    <a:pt x="11706" y="16157"/>
                    <a:pt x="11812" y="15857"/>
                  </a:cubicBezTo>
                  <a:cubicBezTo>
                    <a:pt x="11918" y="15556"/>
                    <a:pt x="11997" y="14757"/>
                    <a:pt x="12236" y="14158"/>
                  </a:cubicBezTo>
                  <a:cubicBezTo>
                    <a:pt x="12476" y="13557"/>
                    <a:pt x="13333" y="12648"/>
                    <a:pt x="13333" y="11849"/>
                  </a:cubicBezTo>
                  <a:cubicBezTo>
                    <a:pt x="13333" y="11048"/>
                    <a:pt x="12768" y="9058"/>
                    <a:pt x="12476" y="8208"/>
                  </a:cubicBezTo>
                  <a:cubicBezTo>
                    <a:pt x="12184" y="7356"/>
                    <a:pt x="12068" y="6480"/>
                    <a:pt x="12094" y="6031"/>
                  </a:cubicBezTo>
                  <a:close/>
                  <a:moveTo>
                    <a:pt x="10669" y="18305"/>
                  </a:moveTo>
                  <a:cubicBezTo>
                    <a:pt x="10536" y="18256"/>
                    <a:pt x="10244" y="18057"/>
                    <a:pt x="10244" y="18057"/>
                  </a:cubicBezTo>
                  <a:cubicBezTo>
                    <a:pt x="9950" y="18607"/>
                    <a:pt x="10536" y="18607"/>
                    <a:pt x="10457" y="19157"/>
                  </a:cubicBezTo>
                  <a:cubicBezTo>
                    <a:pt x="10377" y="19706"/>
                    <a:pt x="10855" y="19506"/>
                    <a:pt x="10988" y="19407"/>
                  </a:cubicBezTo>
                  <a:cubicBezTo>
                    <a:pt x="11120" y="19306"/>
                    <a:pt x="11440" y="18156"/>
                    <a:pt x="11386" y="17856"/>
                  </a:cubicBezTo>
                  <a:cubicBezTo>
                    <a:pt x="11333" y="17556"/>
                    <a:pt x="10802" y="18357"/>
                    <a:pt x="10669" y="18305"/>
                  </a:cubicBezTo>
                  <a:close/>
                  <a:moveTo>
                    <a:pt x="19121" y="17656"/>
                  </a:moveTo>
                  <a:cubicBezTo>
                    <a:pt x="19078" y="17900"/>
                    <a:pt x="18856" y="17957"/>
                    <a:pt x="18696" y="18206"/>
                  </a:cubicBezTo>
                  <a:cubicBezTo>
                    <a:pt x="18537" y="18457"/>
                    <a:pt x="18696" y="18557"/>
                    <a:pt x="18244" y="19057"/>
                  </a:cubicBezTo>
                  <a:cubicBezTo>
                    <a:pt x="17793" y="19557"/>
                    <a:pt x="17234" y="20105"/>
                    <a:pt x="17127" y="20555"/>
                  </a:cubicBezTo>
                  <a:cubicBezTo>
                    <a:pt x="17022" y="21007"/>
                    <a:pt x="17234" y="21254"/>
                    <a:pt x="17660" y="21306"/>
                  </a:cubicBezTo>
                  <a:cubicBezTo>
                    <a:pt x="18085" y="21357"/>
                    <a:pt x="17978" y="21507"/>
                    <a:pt x="18271" y="20906"/>
                  </a:cubicBezTo>
                  <a:cubicBezTo>
                    <a:pt x="18563" y="20306"/>
                    <a:pt x="18829" y="19956"/>
                    <a:pt x="19175" y="19457"/>
                  </a:cubicBezTo>
                  <a:cubicBezTo>
                    <a:pt x="19521" y="18957"/>
                    <a:pt x="19521" y="18206"/>
                    <a:pt x="19521" y="18206"/>
                  </a:cubicBezTo>
                  <a:cubicBezTo>
                    <a:pt x="19521" y="18206"/>
                    <a:pt x="19148" y="17509"/>
                    <a:pt x="19121" y="17656"/>
                  </a:cubicBezTo>
                  <a:close/>
                  <a:moveTo>
                    <a:pt x="20531" y="16007"/>
                  </a:moveTo>
                  <a:cubicBezTo>
                    <a:pt x="20424" y="16007"/>
                    <a:pt x="20371" y="16256"/>
                    <a:pt x="20133" y="16007"/>
                  </a:cubicBezTo>
                  <a:cubicBezTo>
                    <a:pt x="19892" y="15756"/>
                    <a:pt x="19945" y="15857"/>
                    <a:pt x="19786" y="15355"/>
                  </a:cubicBezTo>
                  <a:cubicBezTo>
                    <a:pt x="19626" y="14854"/>
                    <a:pt x="19600" y="14206"/>
                    <a:pt x="19334" y="14458"/>
                  </a:cubicBezTo>
                  <a:cubicBezTo>
                    <a:pt x="19227" y="14557"/>
                    <a:pt x="19334" y="15108"/>
                    <a:pt x="19441" y="15305"/>
                  </a:cubicBezTo>
                  <a:cubicBezTo>
                    <a:pt x="19547" y="15506"/>
                    <a:pt x="19600" y="16208"/>
                    <a:pt x="19573" y="16407"/>
                  </a:cubicBezTo>
                  <a:cubicBezTo>
                    <a:pt x="19547" y="16606"/>
                    <a:pt x="19095" y="16857"/>
                    <a:pt x="19308" y="17105"/>
                  </a:cubicBezTo>
                  <a:cubicBezTo>
                    <a:pt x="19521" y="17358"/>
                    <a:pt x="19918" y="17105"/>
                    <a:pt x="19866" y="17405"/>
                  </a:cubicBezTo>
                  <a:cubicBezTo>
                    <a:pt x="19813" y="17706"/>
                    <a:pt x="19600" y="18107"/>
                    <a:pt x="19840" y="18206"/>
                  </a:cubicBezTo>
                  <a:cubicBezTo>
                    <a:pt x="20078" y="18305"/>
                    <a:pt x="20187" y="17856"/>
                    <a:pt x="20264" y="17509"/>
                  </a:cubicBezTo>
                  <a:cubicBezTo>
                    <a:pt x="20371" y="17156"/>
                    <a:pt x="20451" y="16857"/>
                    <a:pt x="20637" y="16656"/>
                  </a:cubicBezTo>
                  <a:cubicBezTo>
                    <a:pt x="20822" y="16455"/>
                    <a:pt x="20637" y="16007"/>
                    <a:pt x="20531" y="16007"/>
                  </a:cubicBezTo>
                  <a:close/>
                </a:path>
              </a:pathLst>
            </a:custGeom>
            <a:solidFill>
              <a:schemeClr val="accent4"/>
            </a:solidFill>
            <a:ln w="12700">
              <a:miter lim="400000"/>
            </a:ln>
          </p:spPr>
          <p:txBody>
            <a:bodyPr lIns="22860" tIns="22860" rIns="22860" bIns="22860" anchor="ctr"/>
            <a:lstStyle/>
            <a:p>
              <a:pPr algn="l" defTabSz="171450">
                <a:defRPr sz="3000">
                  <a:solidFill>
                    <a:srgbClr val="FFFFFF"/>
                  </a:solidFill>
                  <a:effectLst>
                    <a:outerShdw blurRad="38100" dist="12700" dir="5400000" rotWithShape="0">
                      <a:srgbClr val="000000">
                        <a:alpha val="50000"/>
                      </a:srgbClr>
                    </a:outerShdw>
                  </a:effectLst>
                  <a:latin typeface="Calibri" panose="020F0502020204030204"/>
                  <a:ea typeface="Calibri" panose="020F0502020204030204"/>
                  <a:cs typeface="Calibri" panose="020F0502020204030204"/>
                  <a:sym typeface="Calibri" panose="020F0502020204030204"/>
                </a:defRPr>
              </a:pPr>
              <a:endParaRPr sz="4000"/>
            </a:p>
          </p:txBody>
        </p:sp>
        <p:sp>
          <p:nvSpPr>
            <p:cNvPr id="17" name="Shape 9347">
              <a:extLst>
                <a:ext uri="{FF2B5EF4-FFF2-40B4-BE49-F238E27FC236}">
                  <a16:creationId xmlns:a16="http://schemas.microsoft.com/office/drawing/2014/main" id="{33857549-34C2-4D1F-931D-A5B6A08106D1}"/>
                </a:ext>
              </a:extLst>
            </p:cNvPr>
            <p:cNvSpPr/>
            <p:nvPr/>
          </p:nvSpPr>
          <p:spPr>
            <a:xfrm>
              <a:off x="3473433" y="1974260"/>
              <a:ext cx="3758191" cy="2230541"/>
            </a:xfrm>
            <a:custGeom>
              <a:avLst/>
              <a:gdLst/>
              <a:ahLst/>
              <a:cxnLst>
                <a:cxn ang="0">
                  <a:pos x="wd2" y="hd2"/>
                </a:cxn>
                <a:cxn ang="5400000">
                  <a:pos x="wd2" y="hd2"/>
                </a:cxn>
                <a:cxn ang="10800000">
                  <a:pos x="wd2" y="hd2"/>
                </a:cxn>
                <a:cxn ang="16200000">
                  <a:pos x="wd2" y="hd2"/>
                </a:cxn>
              </a:cxnLst>
              <a:rect l="0" t="0" r="r" b="b"/>
              <a:pathLst>
                <a:path w="21520" h="21293" extrusionOk="0">
                  <a:moveTo>
                    <a:pt x="14752" y="20862"/>
                  </a:moveTo>
                  <a:cubicBezTo>
                    <a:pt x="14789" y="20872"/>
                    <a:pt x="14823" y="20929"/>
                    <a:pt x="14819" y="21030"/>
                  </a:cubicBezTo>
                  <a:cubicBezTo>
                    <a:pt x="14808" y="21235"/>
                    <a:pt x="14642" y="21152"/>
                    <a:pt x="14664" y="20969"/>
                  </a:cubicBezTo>
                  <a:cubicBezTo>
                    <a:pt x="14674" y="20888"/>
                    <a:pt x="14715" y="20852"/>
                    <a:pt x="14752" y="20862"/>
                  </a:cubicBezTo>
                  <a:close/>
                  <a:moveTo>
                    <a:pt x="15385" y="20579"/>
                  </a:moveTo>
                  <a:cubicBezTo>
                    <a:pt x="15453" y="20568"/>
                    <a:pt x="15540" y="20698"/>
                    <a:pt x="15540" y="20806"/>
                  </a:cubicBezTo>
                  <a:cubicBezTo>
                    <a:pt x="15540" y="20948"/>
                    <a:pt x="15385" y="20989"/>
                    <a:pt x="15385" y="20989"/>
                  </a:cubicBezTo>
                  <a:cubicBezTo>
                    <a:pt x="15385" y="20989"/>
                    <a:pt x="15189" y="21336"/>
                    <a:pt x="15175" y="21112"/>
                  </a:cubicBezTo>
                  <a:cubicBezTo>
                    <a:pt x="15164" y="20969"/>
                    <a:pt x="15270" y="20806"/>
                    <a:pt x="15328" y="20642"/>
                  </a:cubicBezTo>
                  <a:cubicBezTo>
                    <a:pt x="15342" y="20601"/>
                    <a:pt x="15363" y="20582"/>
                    <a:pt x="15385" y="20579"/>
                  </a:cubicBezTo>
                  <a:close/>
                  <a:moveTo>
                    <a:pt x="13231" y="20062"/>
                  </a:moveTo>
                  <a:cubicBezTo>
                    <a:pt x="13255" y="20070"/>
                    <a:pt x="13279" y="20110"/>
                    <a:pt x="13298" y="20192"/>
                  </a:cubicBezTo>
                  <a:cubicBezTo>
                    <a:pt x="13336" y="20355"/>
                    <a:pt x="13461" y="20233"/>
                    <a:pt x="13567" y="20355"/>
                  </a:cubicBezTo>
                  <a:cubicBezTo>
                    <a:pt x="13587" y="20378"/>
                    <a:pt x="13598" y="20399"/>
                    <a:pt x="13603" y="20418"/>
                  </a:cubicBezTo>
                  <a:cubicBezTo>
                    <a:pt x="13620" y="20364"/>
                    <a:pt x="13678" y="20334"/>
                    <a:pt x="13721" y="20295"/>
                  </a:cubicBezTo>
                  <a:cubicBezTo>
                    <a:pt x="13721" y="20295"/>
                    <a:pt x="13961" y="20417"/>
                    <a:pt x="14010" y="20417"/>
                  </a:cubicBezTo>
                  <a:cubicBezTo>
                    <a:pt x="14058" y="20417"/>
                    <a:pt x="14173" y="20602"/>
                    <a:pt x="14164" y="20724"/>
                  </a:cubicBezTo>
                  <a:cubicBezTo>
                    <a:pt x="14154" y="20847"/>
                    <a:pt x="13981" y="20704"/>
                    <a:pt x="13865" y="20724"/>
                  </a:cubicBezTo>
                  <a:cubicBezTo>
                    <a:pt x="13750" y="20745"/>
                    <a:pt x="13702" y="20683"/>
                    <a:pt x="13625" y="20540"/>
                  </a:cubicBezTo>
                  <a:cubicBezTo>
                    <a:pt x="13611" y="20513"/>
                    <a:pt x="13603" y="20490"/>
                    <a:pt x="13600" y="20469"/>
                  </a:cubicBezTo>
                  <a:cubicBezTo>
                    <a:pt x="13578" y="20519"/>
                    <a:pt x="13503" y="20547"/>
                    <a:pt x="13442" y="20560"/>
                  </a:cubicBezTo>
                  <a:cubicBezTo>
                    <a:pt x="13346" y="20581"/>
                    <a:pt x="13240" y="20540"/>
                    <a:pt x="13212" y="20499"/>
                  </a:cubicBezTo>
                  <a:cubicBezTo>
                    <a:pt x="13183" y="20459"/>
                    <a:pt x="13093" y="20317"/>
                    <a:pt x="13163" y="20131"/>
                  </a:cubicBezTo>
                  <a:cubicBezTo>
                    <a:pt x="13183" y="20080"/>
                    <a:pt x="13207" y="20054"/>
                    <a:pt x="13231" y="20062"/>
                  </a:cubicBezTo>
                  <a:close/>
                  <a:moveTo>
                    <a:pt x="14750" y="18825"/>
                  </a:moveTo>
                  <a:cubicBezTo>
                    <a:pt x="14750" y="18825"/>
                    <a:pt x="14837" y="18926"/>
                    <a:pt x="14894" y="18906"/>
                  </a:cubicBezTo>
                  <a:cubicBezTo>
                    <a:pt x="14953" y="18886"/>
                    <a:pt x="15136" y="18825"/>
                    <a:pt x="15164" y="18947"/>
                  </a:cubicBezTo>
                  <a:cubicBezTo>
                    <a:pt x="15193" y="19069"/>
                    <a:pt x="15126" y="19172"/>
                    <a:pt x="15001" y="19131"/>
                  </a:cubicBezTo>
                  <a:cubicBezTo>
                    <a:pt x="14876" y="19091"/>
                    <a:pt x="14943" y="19231"/>
                    <a:pt x="15049" y="19354"/>
                  </a:cubicBezTo>
                  <a:cubicBezTo>
                    <a:pt x="15155" y="19477"/>
                    <a:pt x="15164" y="19968"/>
                    <a:pt x="15164" y="19968"/>
                  </a:cubicBezTo>
                  <a:cubicBezTo>
                    <a:pt x="15164" y="19968"/>
                    <a:pt x="15040" y="19989"/>
                    <a:pt x="14972" y="19805"/>
                  </a:cubicBezTo>
                  <a:cubicBezTo>
                    <a:pt x="14905" y="19620"/>
                    <a:pt x="14953" y="19559"/>
                    <a:pt x="14915" y="19417"/>
                  </a:cubicBezTo>
                  <a:cubicBezTo>
                    <a:pt x="14876" y="19273"/>
                    <a:pt x="14732" y="19723"/>
                    <a:pt x="14655" y="19620"/>
                  </a:cubicBezTo>
                  <a:cubicBezTo>
                    <a:pt x="14577" y="19519"/>
                    <a:pt x="14664" y="19375"/>
                    <a:pt x="14684" y="19172"/>
                  </a:cubicBezTo>
                  <a:cubicBezTo>
                    <a:pt x="14703" y="18967"/>
                    <a:pt x="14693" y="18865"/>
                    <a:pt x="14750" y="18825"/>
                  </a:cubicBezTo>
                  <a:close/>
                  <a:moveTo>
                    <a:pt x="16143" y="18681"/>
                  </a:moveTo>
                  <a:cubicBezTo>
                    <a:pt x="16175" y="18686"/>
                    <a:pt x="16199" y="18732"/>
                    <a:pt x="16213" y="18803"/>
                  </a:cubicBezTo>
                  <a:cubicBezTo>
                    <a:pt x="16243" y="18947"/>
                    <a:pt x="16329" y="18865"/>
                    <a:pt x="16443" y="18947"/>
                  </a:cubicBezTo>
                  <a:cubicBezTo>
                    <a:pt x="16560" y="19029"/>
                    <a:pt x="16550" y="19131"/>
                    <a:pt x="16560" y="19029"/>
                  </a:cubicBezTo>
                  <a:cubicBezTo>
                    <a:pt x="16569" y="18926"/>
                    <a:pt x="16915" y="18926"/>
                    <a:pt x="17069" y="19091"/>
                  </a:cubicBezTo>
                  <a:cubicBezTo>
                    <a:pt x="17224" y="19252"/>
                    <a:pt x="17262" y="19354"/>
                    <a:pt x="17406" y="19417"/>
                  </a:cubicBezTo>
                  <a:cubicBezTo>
                    <a:pt x="17550" y="19477"/>
                    <a:pt x="17598" y="19764"/>
                    <a:pt x="17656" y="19867"/>
                  </a:cubicBezTo>
                  <a:cubicBezTo>
                    <a:pt x="17714" y="19968"/>
                    <a:pt x="17829" y="20010"/>
                    <a:pt x="17829" y="20181"/>
                  </a:cubicBezTo>
                  <a:cubicBezTo>
                    <a:pt x="17829" y="20295"/>
                    <a:pt x="17963" y="20642"/>
                    <a:pt x="18041" y="20704"/>
                  </a:cubicBezTo>
                  <a:cubicBezTo>
                    <a:pt x="18118" y="20765"/>
                    <a:pt x="18185" y="21153"/>
                    <a:pt x="18176" y="21254"/>
                  </a:cubicBezTo>
                  <a:cubicBezTo>
                    <a:pt x="18166" y="21357"/>
                    <a:pt x="18032" y="21235"/>
                    <a:pt x="17916" y="21112"/>
                  </a:cubicBezTo>
                  <a:cubicBezTo>
                    <a:pt x="17801" y="20989"/>
                    <a:pt x="17742" y="20806"/>
                    <a:pt x="17723" y="20622"/>
                  </a:cubicBezTo>
                  <a:cubicBezTo>
                    <a:pt x="17704" y="20437"/>
                    <a:pt x="17512" y="20499"/>
                    <a:pt x="17464" y="20602"/>
                  </a:cubicBezTo>
                  <a:cubicBezTo>
                    <a:pt x="17416" y="20704"/>
                    <a:pt x="17358" y="21071"/>
                    <a:pt x="17262" y="21092"/>
                  </a:cubicBezTo>
                  <a:cubicBezTo>
                    <a:pt x="17166" y="21112"/>
                    <a:pt x="17069" y="20724"/>
                    <a:pt x="17060" y="20662"/>
                  </a:cubicBezTo>
                  <a:cubicBezTo>
                    <a:pt x="17050" y="20602"/>
                    <a:pt x="16877" y="20683"/>
                    <a:pt x="16819" y="20662"/>
                  </a:cubicBezTo>
                  <a:cubicBezTo>
                    <a:pt x="16761" y="20642"/>
                    <a:pt x="16848" y="20437"/>
                    <a:pt x="16925" y="20437"/>
                  </a:cubicBezTo>
                  <a:cubicBezTo>
                    <a:pt x="17003" y="20437"/>
                    <a:pt x="16886" y="20182"/>
                    <a:pt x="16848" y="20090"/>
                  </a:cubicBezTo>
                  <a:cubicBezTo>
                    <a:pt x="16809" y="20010"/>
                    <a:pt x="16771" y="19867"/>
                    <a:pt x="16579" y="19805"/>
                  </a:cubicBezTo>
                  <a:cubicBezTo>
                    <a:pt x="16386" y="19743"/>
                    <a:pt x="16443" y="19723"/>
                    <a:pt x="16425" y="19641"/>
                  </a:cubicBezTo>
                  <a:cubicBezTo>
                    <a:pt x="16405" y="19559"/>
                    <a:pt x="16232" y="19661"/>
                    <a:pt x="16175" y="19641"/>
                  </a:cubicBezTo>
                  <a:cubicBezTo>
                    <a:pt x="16117" y="19620"/>
                    <a:pt x="16165" y="19417"/>
                    <a:pt x="16232" y="19252"/>
                  </a:cubicBezTo>
                  <a:cubicBezTo>
                    <a:pt x="16300" y="19091"/>
                    <a:pt x="16251" y="19091"/>
                    <a:pt x="16088" y="19029"/>
                  </a:cubicBezTo>
                  <a:cubicBezTo>
                    <a:pt x="15925" y="18967"/>
                    <a:pt x="15958" y="18957"/>
                    <a:pt x="16031" y="18803"/>
                  </a:cubicBezTo>
                  <a:cubicBezTo>
                    <a:pt x="16074" y="18711"/>
                    <a:pt x="16112" y="18675"/>
                    <a:pt x="16143" y="18681"/>
                  </a:cubicBezTo>
                  <a:close/>
                  <a:moveTo>
                    <a:pt x="15347" y="18334"/>
                  </a:moveTo>
                  <a:cubicBezTo>
                    <a:pt x="15385" y="18334"/>
                    <a:pt x="15319" y="18599"/>
                    <a:pt x="15270" y="18599"/>
                  </a:cubicBezTo>
                  <a:cubicBezTo>
                    <a:pt x="15222" y="18599"/>
                    <a:pt x="15001" y="18660"/>
                    <a:pt x="14894" y="18681"/>
                  </a:cubicBezTo>
                  <a:cubicBezTo>
                    <a:pt x="14789" y="18700"/>
                    <a:pt x="14742" y="18558"/>
                    <a:pt x="14808" y="18415"/>
                  </a:cubicBezTo>
                  <a:cubicBezTo>
                    <a:pt x="14808" y="18415"/>
                    <a:pt x="14981" y="18476"/>
                    <a:pt x="15010" y="18456"/>
                  </a:cubicBezTo>
                  <a:cubicBezTo>
                    <a:pt x="15040" y="18435"/>
                    <a:pt x="15309" y="18334"/>
                    <a:pt x="15347" y="18334"/>
                  </a:cubicBezTo>
                  <a:close/>
                  <a:moveTo>
                    <a:pt x="15790" y="18129"/>
                  </a:moveTo>
                  <a:cubicBezTo>
                    <a:pt x="15857" y="18190"/>
                    <a:pt x="15770" y="18926"/>
                    <a:pt x="15655" y="18865"/>
                  </a:cubicBezTo>
                  <a:cubicBezTo>
                    <a:pt x="15540" y="18803"/>
                    <a:pt x="15702" y="18049"/>
                    <a:pt x="15790" y="18129"/>
                  </a:cubicBezTo>
                  <a:close/>
                  <a:moveTo>
                    <a:pt x="11980" y="17353"/>
                  </a:moveTo>
                  <a:cubicBezTo>
                    <a:pt x="12028" y="17333"/>
                    <a:pt x="12144" y="17394"/>
                    <a:pt x="12220" y="17536"/>
                  </a:cubicBezTo>
                  <a:cubicBezTo>
                    <a:pt x="12297" y="17680"/>
                    <a:pt x="12441" y="17843"/>
                    <a:pt x="12557" y="18109"/>
                  </a:cubicBezTo>
                  <a:cubicBezTo>
                    <a:pt x="12673" y="18374"/>
                    <a:pt x="12769" y="18497"/>
                    <a:pt x="12894" y="18681"/>
                  </a:cubicBezTo>
                  <a:cubicBezTo>
                    <a:pt x="13019" y="18865"/>
                    <a:pt x="13087" y="19151"/>
                    <a:pt x="13163" y="19131"/>
                  </a:cubicBezTo>
                  <a:cubicBezTo>
                    <a:pt x="13240" y="19110"/>
                    <a:pt x="13260" y="19293"/>
                    <a:pt x="13212" y="19417"/>
                  </a:cubicBezTo>
                  <a:cubicBezTo>
                    <a:pt x="13163" y="19539"/>
                    <a:pt x="13144" y="19805"/>
                    <a:pt x="13144" y="20029"/>
                  </a:cubicBezTo>
                  <a:cubicBezTo>
                    <a:pt x="13144" y="20253"/>
                    <a:pt x="13058" y="20212"/>
                    <a:pt x="13019" y="20050"/>
                  </a:cubicBezTo>
                  <a:cubicBezTo>
                    <a:pt x="12980" y="19887"/>
                    <a:pt x="12651" y="19748"/>
                    <a:pt x="12603" y="19666"/>
                  </a:cubicBezTo>
                  <a:cubicBezTo>
                    <a:pt x="12554" y="19584"/>
                    <a:pt x="12471" y="18886"/>
                    <a:pt x="12471" y="18660"/>
                  </a:cubicBezTo>
                  <a:cubicBezTo>
                    <a:pt x="12471" y="18435"/>
                    <a:pt x="12211" y="17966"/>
                    <a:pt x="12182" y="17905"/>
                  </a:cubicBezTo>
                  <a:cubicBezTo>
                    <a:pt x="12154" y="17843"/>
                    <a:pt x="11861" y="17404"/>
                    <a:pt x="11980" y="17353"/>
                  </a:cubicBezTo>
                  <a:close/>
                  <a:moveTo>
                    <a:pt x="14446" y="16994"/>
                  </a:moveTo>
                  <a:cubicBezTo>
                    <a:pt x="14461" y="16995"/>
                    <a:pt x="14471" y="17011"/>
                    <a:pt x="14472" y="17047"/>
                  </a:cubicBezTo>
                  <a:cubicBezTo>
                    <a:pt x="14491" y="17721"/>
                    <a:pt x="14655" y="17333"/>
                    <a:pt x="14655" y="17435"/>
                  </a:cubicBezTo>
                  <a:cubicBezTo>
                    <a:pt x="14655" y="17536"/>
                    <a:pt x="14577" y="17577"/>
                    <a:pt x="14511" y="17700"/>
                  </a:cubicBezTo>
                  <a:cubicBezTo>
                    <a:pt x="14442" y="17822"/>
                    <a:pt x="14539" y="17987"/>
                    <a:pt x="14587" y="18252"/>
                  </a:cubicBezTo>
                  <a:cubicBezTo>
                    <a:pt x="14635" y="18517"/>
                    <a:pt x="14539" y="18619"/>
                    <a:pt x="14442" y="18803"/>
                  </a:cubicBezTo>
                  <a:cubicBezTo>
                    <a:pt x="14347" y="18988"/>
                    <a:pt x="14366" y="19273"/>
                    <a:pt x="14376" y="19457"/>
                  </a:cubicBezTo>
                  <a:cubicBezTo>
                    <a:pt x="14385" y="19641"/>
                    <a:pt x="14164" y="19600"/>
                    <a:pt x="14096" y="19559"/>
                  </a:cubicBezTo>
                  <a:cubicBezTo>
                    <a:pt x="14029" y="19519"/>
                    <a:pt x="13933" y="19519"/>
                    <a:pt x="13885" y="19519"/>
                  </a:cubicBezTo>
                  <a:cubicBezTo>
                    <a:pt x="13837" y="19519"/>
                    <a:pt x="13664" y="19313"/>
                    <a:pt x="13596" y="18988"/>
                  </a:cubicBezTo>
                  <a:cubicBezTo>
                    <a:pt x="13529" y="18660"/>
                    <a:pt x="13500" y="18272"/>
                    <a:pt x="13539" y="18190"/>
                  </a:cubicBezTo>
                  <a:cubicBezTo>
                    <a:pt x="13577" y="18109"/>
                    <a:pt x="13712" y="18394"/>
                    <a:pt x="13730" y="18293"/>
                  </a:cubicBezTo>
                  <a:cubicBezTo>
                    <a:pt x="13750" y="18190"/>
                    <a:pt x="13769" y="18027"/>
                    <a:pt x="13846" y="17987"/>
                  </a:cubicBezTo>
                  <a:cubicBezTo>
                    <a:pt x="13923" y="17945"/>
                    <a:pt x="13961" y="17925"/>
                    <a:pt x="14000" y="17864"/>
                  </a:cubicBezTo>
                  <a:cubicBezTo>
                    <a:pt x="14039" y="17802"/>
                    <a:pt x="14048" y="17496"/>
                    <a:pt x="14231" y="17496"/>
                  </a:cubicBezTo>
                  <a:cubicBezTo>
                    <a:pt x="14414" y="17496"/>
                    <a:pt x="14299" y="17374"/>
                    <a:pt x="14308" y="17230"/>
                  </a:cubicBezTo>
                  <a:cubicBezTo>
                    <a:pt x="14315" y="17123"/>
                    <a:pt x="14401" y="16992"/>
                    <a:pt x="14446" y="16994"/>
                  </a:cubicBezTo>
                  <a:close/>
                  <a:moveTo>
                    <a:pt x="15376" y="16393"/>
                  </a:moveTo>
                  <a:cubicBezTo>
                    <a:pt x="15376" y="16393"/>
                    <a:pt x="15501" y="16597"/>
                    <a:pt x="15531" y="16740"/>
                  </a:cubicBezTo>
                  <a:cubicBezTo>
                    <a:pt x="15559" y="16883"/>
                    <a:pt x="15463" y="17169"/>
                    <a:pt x="15367" y="17210"/>
                  </a:cubicBezTo>
                  <a:cubicBezTo>
                    <a:pt x="15270" y="17251"/>
                    <a:pt x="15270" y="17230"/>
                    <a:pt x="15222" y="17047"/>
                  </a:cubicBezTo>
                  <a:cubicBezTo>
                    <a:pt x="15175" y="16863"/>
                    <a:pt x="14962" y="16985"/>
                    <a:pt x="14933" y="16883"/>
                  </a:cubicBezTo>
                  <a:cubicBezTo>
                    <a:pt x="14905" y="16781"/>
                    <a:pt x="15059" y="16516"/>
                    <a:pt x="15155" y="16597"/>
                  </a:cubicBezTo>
                  <a:cubicBezTo>
                    <a:pt x="15251" y="16679"/>
                    <a:pt x="15241" y="16761"/>
                    <a:pt x="15376" y="16393"/>
                  </a:cubicBezTo>
                  <a:close/>
                  <a:moveTo>
                    <a:pt x="10267" y="16393"/>
                  </a:moveTo>
                  <a:cubicBezTo>
                    <a:pt x="10354" y="16311"/>
                    <a:pt x="10374" y="16699"/>
                    <a:pt x="10412" y="16801"/>
                  </a:cubicBezTo>
                  <a:cubicBezTo>
                    <a:pt x="10451" y="16903"/>
                    <a:pt x="10373" y="17598"/>
                    <a:pt x="10257" y="17517"/>
                  </a:cubicBezTo>
                  <a:cubicBezTo>
                    <a:pt x="10141" y="17435"/>
                    <a:pt x="10205" y="16451"/>
                    <a:pt x="10267" y="16393"/>
                  </a:cubicBezTo>
                  <a:close/>
                  <a:moveTo>
                    <a:pt x="12354" y="16270"/>
                  </a:moveTo>
                  <a:cubicBezTo>
                    <a:pt x="12354" y="16270"/>
                    <a:pt x="12528" y="16576"/>
                    <a:pt x="12576" y="16740"/>
                  </a:cubicBezTo>
                  <a:cubicBezTo>
                    <a:pt x="12624" y="16903"/>
                    <a:pt x="12692" y="16964"/>
                    <a:pt x="12769" y="17210"/>
                  </a:cubicBezTo>
                  <a:cubicBezTo>
                    <a:pt x="12845" y="17456"/>
                    <a:pt x="12894" y="17680"/>
                    <a:pt x="12903" y="17822"/>
                  </a:cubicBezTo>
                  <a:cubicBezTo>
                    <a:pt x="12913" y="17966"/>
                    <a:pt x="12991" y="18150"/>
                    <a:pt x="13029" y="18272"/>
                  </a:cubicBezTo>
                  <a:cubicBezTo>
                    <a:pt x="13067" y="18394"/>
                    <a:pt x="12980" y="18538"/>
                    <a:pt x="12922" y="18435"/>
                  </a:cubicBezTo>
                  <a:cubicBezTo>
                    <a:pt x="12865" y="18334"/>
                    <a:pt x="12701" y="18129"/>
                    <a:pt x="12663" y="17987"/>
                  </a:cubicBezTo>
                  <a:cubicBezTo>
                    <a:pt x="12624" y="17843"/>
                    <a:pt x="12528" y="17476"/>
                    <a:pt x="12480" y="17108"/>
                  </a:cubicBezTo>
                  <a:cubicBezTo>
                    <a:pt x="12432" y="16740"/>
                    <a:pt x="12354" y="16801"/>
                    <a:pt x="12317" y="16699"/>
                  </a:cubicBezTo>
                  <a:cubicBezTo>
                    <a:pt x="12278" y="16597"/>
                    <a:pt x="12278" y="16290"/>
                    <a:pt x="12354" y="16270"/>
                  </a:cubicBezTo>
                  <a:close/>
                  <a:moveTo>
                    <a:pt x="15029" y="15943"/>
                  </a:moveTo>
                  <a:cubicBezTo>
                    <a:pt x="15136" y="15861"/>
                    <a:pt x="15232" y="16189"/>
                    <a:pt x="15270" y="16290"/>
                  </a:cubicBezTo>
                  <a:cubicBezTo>
                    <a:pt x="15309" y="16393"/>
                    <a:pt x="15126" y="16331"/>
                    <a:pt x="15020" y="16331"/>
                  </a:cubicBezTo>
                  <a:cubicBezTo>
                    <a:pt x="14915" y="16331"/>
                    <a:pt x="14997" y="15968"/>
                    <a:pt x="15029" y="15943"/>
                  </a:cubicBezTo>
                  <a:close/>
                  <a:moveTo>
                    <a:pt x="15347" y="15637"/>
                  </a:moveTo>
                  <a:cubicBezTo>
                    <a:pt x="15482" y="15657"/>
                    <a:pt x="15531" y="16025"/>
                    <a:pt x="15357" y="16045"/>
                  </a:cubicBezTo>
                  <a:cubicBezTo>
                    <a:pt x="15184" y="16066"/>
                    <a:pt x="15309" y="15632"/>
                    <a:pt x="15347" y="15637"/>
                  </a:cubicBezTo>
                  <a:close/>
                  <a:moveTo>
                    <a:pt x="14943" y="14165"/>
                  </a:moveTo>
                  <a:cubicBezTo>
                    <a:pt x="14972" y="14165"/>
                    <a:pt x="15068" y="14226"/>
                    <a:pt x="15097" y="14472"/>
                  </a:cubicBezTo>
                  <a:cubicBezTo>
                    <a:pt x="15126" y="14718"/>
                    <a:pt x="14981" y="14656"/>
                    <a:pt x="14933" y="14982"/>
                  </a:cubicBezTo>
                  <a:cubicBezTo>
                    <a:pt x="14885" y="15310"/>
                    <a:pt x="14992" y="15084"/>
                    <a:pt x="15078" y="15147"/>
                  </a:cubicBezTo>
                  <a:cubicBezTo>
                    <a:pt x="15164" y="15208"/>
                    <a:pt x="15270" y="15248"/>
                    <a:pt x="15270" y="15248"/>
                  </a:cubicBezTo>
                  <a:cubicBezTo>
                    <a:pt x="15270" y="15248"/>
                    <a:pt x="15270" y="15248"/>
                    <a:pt x="15241" y="15350"/>
                  </a:cubicBezTo>
                  <a:cubicBezTo>
                    <a:pt x="15213" y="15453"/>
                    <a:pt x="15078" y="15350"/>
                    <a:pt x="15010" y="15534"/>
                  </a:cubicBezTo>
                  <a:cubicBezTo>
                    <a:pt x="14943" y="15718"/>
                    <a:pt x="14693" y="16189"/>
                    <a:pt x="14712" y="16004"/>
                  </a:cubicBezTo>
                  <a:cubicBezTo>
                    <a:pt x="14732" y="15821"/>
                    <a:pt x="14876" y="15616"/>
                    <a:pt x="14923" y="15514"/>
                  </a:cubicBezTo>
                  <a:cubicBezTo>
                    <a:pt x="14972" y="15412"/>
                    <a:pt x="14770" y="15228"/>
                    <a:pt x="14712" y="14982"/>
                  </a:cubicBezTo>
                  <a:cubicBezTo>
                    <a:pt x="14655" y="14738"/>
                    <a:pt x="14760" y="14676"/>
                    <a:pt x="14857" y="14534"/>
                  </a:cubicBezTo>
                  <a:cubicBezTo>
                    <a:pt x="14953" y="14391"/>
                    <a:pt x="14876" y="14165"/>
                    <a:pt x="14943" y="14165"/>
                  </a:cubicBezTo>
                  <a:close/>
                  <a:moveTo>
                    <a:pt x="14933" y="12654"/>
                  </a:moveTo>
                  <a:cubicBezTo>
                    <a:pt x="15059" y="12613"/>
                    <a:pt x="14933" y="13307"/>
                    <a:pt x="14819" y="13328"/>
                  </a:cubicBezTo>
                  <a:cubicBezTo>
                    <a:pt x="14703" y="13348"/>
                    <a:pt x="14791" y="12700"/>
                    <a:pt x="14933" y="12654"/>
                  </a:cubicBezTo>
                  <a:close/>
                  <a:moveTo>
                    <a:pt x="2689" y="9424"/>
                  </a:moveTo>
                  <a:cubicBezTo>
                    <a:pt x="2730" y="9431"/>
                    <a:pt x="2768" y="9446"/>
                    <a:pt x="2783" y="9446"/>
                  </a:cubicBezTo>
                  <a:cubicBezTo>
                    <a:pt x="2812" y="9446"/>
                    <a:pt x="2898" y="9446"/>
                    <a:pt x="2937" y="9651"/>
                  </a:cubicBezTo>
                  <a:cubicBezTo>
                    <a:pt x="2975" y="9854"/>
                    <a:pt x="2850" y="9875"/>
                    <a:pt x="2812" y="9854"/>
                  </a:cubicBezTo>
                  <a:cubicBezTo>
                    <a:pt x="2773" y="9835"/>
                    <a:pt x="2734" y="9712"/>
                    <a:pt x="2686" y="9671"/>
                  </a:cubicBezTo>
                  <a:cubicBezTo>
                    <a:pt x="2638" y="9631"/>
                    <a:pt x="2545" y="9491"/>
                    <a:pt x="2581" y="9446"/>
                  </a:cubicBezTo>
                  <a:cubicBezTo>
                    <a:pt x="2605" y="9416"/>
                    <a:pt x="2648" y="9416"/>
                    <a:pt x="2689" y="9424"/>
                  </a:cubicBezTo>
                  <a:close/>
                  <a:moveTo>
                    <a:pt x="1516" y="8994"/>
                  </a:moveTo>
                  <a:cubicBezTo>
                    <a:pt x="1534" y="9017"/>
                    <a:pt x="1541" y="9079"/>
                    <a:pt x="1531" y="9120"/>
                  </a:cubicBezTo>
                  <a:cubicBezTo>
                    <a:pt x="1513" y="9202"/>
                    <a:pt x="1412" y="9176"/>
                    <a:pt x="1436" y="9098"/>
                  </a:cubicBezTo>
                  <a:cubicBezTo>
                    <a:pt x="1469" y="8986"/>
                    <a:pt x="1498" y="8971"/>
                    <a:pt x="1516" y="8994"/>
                  </a:cubicBezTo>
                  <a:close/>
                  <a:moveTo>
                    <a:pt x="2167" y="8772"/>
                  </a:moveTo>
                  <a:cubicBezTo>
                    <a:pt x="2215" y="8772"/>
                    <a:pt x="2302" y="8977"/>
                    <a:pt x="2253" y="9120"/>
                  </a:cubicBezTo>
                  <a:cubicBezTo>
                    <a:pt x="2205" y="9262"/>
                    <a:pt x="2148" y="9282"/>
                    <a:pt x="2090" y="9180"/>
                  </a:cubicBezTo>
                  <a:cubicBezTo>
                    <a:pt x="2032" y="9079"/>
                    <a:pt x="2076" y="8772"/>
                    <a:pt x="2167" y="8772"/>
                  </a:cubicBezTo>
                  <a:close/>
                  <a:moveTo>
                    <a:pt x="17107" y="8604"/>
                  </a:moveTo>
                  <a:cubicBezTo>
                    <a:pt x="17152" y="8640"/>
                    <a:pt x="17166" y="8843"/>
                    <a:pt x="17224" y="9058"/>
                  </a:cubicBezTo>
                  <a:cubicBezTo>
                    <a:pt x="17300" y="9344"/>
                    <a:pt x="17233" y="9344"/>
                    <a:pt x="17185" y="9386"/>
                  </a:cubicBezTo>
                  <a:cubicBezTo>
                    <a:pt x="17137" y="9426"/>
                    <a:pt x="17147" y="9895"/>
                    <a:pt x="17137" y="9977"/>
                  </a:cubicBezTo>
                  <a:cubicBezTo>
                    <a:pt x="17127" y="10059"/>
                    <a:pt x="16973" y="10162"/>
                    <a:pt x="16934" y="10223"/>
                  </a:cubicBezTo>
                  <a:cubicBezTo>
                    <a:pt x="16896" y="10284"/>
                    <a:pt x="16685" y="10386"/>
                    <a:pt x="16685" y="10448"/>
                  </a:cubicBezTo>
                  <a:cubicBezTo>
                    <a:pt x="16685" y="10509"/>
                    <a:pt x="16646" y="10673"/>
                    <a:pt x="16530" y="10612"/>
                  </a:cubicBezTo>
                  <a:cubicBezTo>
                    <a:pt x="16459" y="10573"/>
                    <a:pt x="16458" y="10466"/>
                    <a:pt x="16460" y="10427"/>
                  </a:cubicBezTo>
                  <a:cubicBezTo>
                    <a:pt x="16458" y="10435"/>
                    <a:pt x="16457" y="10449"/>
                    <a:pt x="16453" y="10468"/>
                  </a:cubicBezTo>
                  <a:cubicBezTo>
                    <a:pt x="16425" y="10632"/>
                    <a:pt x="16386" y="10774"/>
                    <a:pt x="16318" y="10794"/>
                  </a:cubicBezTo>
                  <a:cubicBezTo>
                    <a:pt x="16251" y="10815"/>
                    <a:pt x="16117" y="10591"/>
                    <a:pt x="16117" y="10815"/>
                  </a:cubicBezTo>
                  <a:cubicBezTo>
                    <a:pt x="16117" y="11040"/>
                    <a:pt x="16039" y="11121"/>
                    <a:pt x="15982" y="11121"/>
                  </a:cubicBezTo>
                  <a:cubicBezTo>
                    <a:pt x="15925" y="11121"/>
                    <a:pt x="15857" y="10897"/>
                    <a:pt x="15828" y="10652"/>
                  </a:cubicBezTo>
                  <a:cubicBezTo>
                    <a:pt x="15799" y="10407"/>
                    <a:pt x="15934" y="10468"/>
                    <a:pt x="15982" y="10386"/>
                  </a:cubicBezTo>
                  <a:cubicBezTo>
                    <a:pt x="16031" y="10305"/>
                    <a:pt x="16107" y="10182"/>
                    <a:pt x="16146" y="10080"/>
                  </a:cubicBezTo>
                  <a:cubicBezTo>
                    <a:pt x="16184" y="9977"/>
                    <a:pt x="16464" y="10202"/>
                    <a:pt x="16521" y="10080"/>
                  </a:cubicBezTo>
                  <a:cubicBezTo>
                    <a:pt x="16579" y="9957"/>
                    <a:pt x="16781" y="9794"/>
                    <a:pt x="16819" y="9794"/>
                  </a:cubicBezTo>
                  <a:cubicBezTo>
                    <a:pt x="16858" y="9794"/>
                    <a:pt x="16906" y="9569"/>
                    <a:pt x="16963" y="9324"/>
                  </a:cubicBezTo>
                  <a:cubicBezTo>
                    <a:pt x="17021" y="9079"/>
                    <a:pt x="16979" y="8720"/>
                    <a:pt x="17050" y="8629"/>
                  </a:cubicBezTo>
                  <a:cubicBezTo>
                    <a:pt x="17074" y="8598"/>
                    <a:pt x="17092" y="8592"/>
                    <a:pt x="17107" y="8604"/>
                  </a:cubicBezTo>
                  <a:close/>
                  <a:moveTo>
                    <a:pt x="17272" y="7832"/>
                  </a:moveTo>
                  <a:cubicBezTo>
                    <a:pt x="17348" y="7792"/>
                    <a:pt x="17416" y="8037"/>
                    <a:pt x="17454" y="8017"/>
                  </a:cubicBezTo>
                  <a:cubicBezTo>
                    <a:pt x="17493" y="7997"/>
                    <a:pt x="17704" y="8017"/>
                    <a:pt x="17733" y="8220"/>
                  </a:cubicBezTo>
                  <a:cubicBezTo>
                    <a:pt x="17762" y="8424"/>
                    <a:pt x="17560" y="8405"/>
                    <a:pt x="17560" y="8405"/>
                  </a:cubicBezTo>
                  <a:cubicBezTo>
                    <a:pt x="17560" y="8405"/>
                    <a:pt x="17435" y="8486"/>
                    <a:pt x="17300" y="8506"/>
                  </a:cubicBezTo>
                  <a:cubicBezTo>
                    <a:pt x="17166" y="8527"/>
                    <a:pt x="17079" y="8649"/>
                    <a:pt x="16992" y="8486"/>
                  </a:cubicBezTo>
                  <a:cubicBezTo>
                    <a:pt x="16906" y="8322"/>
                    <a:pt x="17176" y="8200"/>
                    <a:pt x="17176" y="8139"/>
                  </a:cubicBezTo>
                  <a:cubicBezTo>
                    <a:pt x="17176" y="8078"/>
                    <a:pt x="17200" y="7870"/>
                    <a:pt x="17272" y="7832"/>
                  </a:cubicBezTo>
                  <a:close/>
                  <a:moveTo>
                    <a:pt x="281" y="5320"/>
                  </a:moveTo>
                  <a:cubicBezTo>
                    <a:pt x="339" y="5299"/>
                    <a:pt x="407" y="5320"/>
                    <a:pt x="445" y="5401"/>
                  </a:cubicBezTo>
                  <a:cubicBezTo>
                    <a:pt x="483" y="5483"/>
                    <a:pt x="502" y="5646"/>
                    <a:pt x="502" y="5830"/>
                  </a:cubicBezTo>
                  <a:cubicBezTo>
                    <a:pt x="502" y="6015"/>
                    <a:pt x="407" y="6137"/>
                    <a:pt x="339" y="6199"/>
                  </a:cubicBezTo>
                  <a:cubicBezTo>
                    <a:pt x="272" y="6260"/>
                    <a:pt x="185" y="6383"/>
                    <a:pt x="108" y="6361"/>
                  </a:cubicBezTo>
                  <a:cubicBezTo>
                    <a:pt x="31" y="6342"/>
                    <a:pt x="-36" y="6095"/>
                    <a:pt x="21" y="6035"/>
                  </a:cubicBezTo>
                  <a:cubicBezTo>
                    <a:pt x="80" y="5974"/>
                    <a:pt x="41" y="5871"/>
                    <a:pt x="21" y="5727"/>
                  </a:cubicBezTo>
                  <a:cubicBezTo>
                    <a:pt x="2" y="5586"/>
                    <a:pt x="69" y="5545"/>
                    <a:pt x="127" y="5545"/>
                  </a:cubicBezTo>
                  <a:cubicBezTo>
                    <a:pt x="185" y="5545"/>
                    <a:pt x="194" y="5351"/>
                    <a:pt x="281" y="5320"/>
                  </a:cubicBezTo>
                  <a:close/>
                  <a:moveTo>
                    <a:pt x="636" y="4530"/>
                  </a:moveTo>
                  <a:cubicBezTo>
                    <a:pt x="669" y="4497"/>
                    <a:pt x="705" y="4492"/>
                    <a:pt x="743" y="4543"/>
                  </a:cubicBezTo>
                  <a:cubicBezTo>
                    <a:pt x="820" y="4646"/>
                    <a:pt x="1024" y="4559"/>
                    <a:pt x="1092" y="4703"/>
                  </a:cubicBezTo>
                  <a:cubicBezTo>
                    <a:pt x="1159" y="4844"/>
                    <a:pt x="888" y="5115"/>
                    <a:pt x="945" y="5197"/>
                  </a:cubicBezTo>
                  <a:cubicBezTo>
                    <a:pt x="1003" y="5278"/>
                    <a:pt x="1099" y="5646"/>
                    <a:pt x="1186" y="5727"/>
                  </a:cubicBezTo>
                  <a:cubicBezTo>
                    <a:pt x="1272" y="5810"/>
                    <a:pt x="1369" y="6035"/>
                    <a:pt x="1378" y="6178"/>
                  </a:cubicBezTo>
                  <a:cubicBezTo>
                    <a:pt x="1388" y="6321"/>
                    <a:pt x="1263" y="6545"/>
                    <a:pt x="1186" y="6545"/>
                  </a:cubicBezTo>
                  <a:cubicBezTo>
                    <a:pt x="1109" y="6545"/>
                    <a:pt x="954" y="6444"/>
                    <a:pt x="878" y="6444"/>
                  </a:cubicBezTo>
                  <a:cubicBezTo>
                    <a:pt x="801" y="6444"/>
                    <a:pt x="771" y="6626"/>
                    <a:pt x="724" y="6585"/>
                  </a:cubicBezTo>
                  <a:cubicBezTo>
                    <a:pt x="675" y="6545"/>
                    <a:pt x="733" y="6402"/>
                    <a:pt x="733" y="6402"/>
                  </a:cubicBezTo>
                  <a:cubicBezTo>
                    <a:pt x="733" y="6402"/>
                    <a:pt x="463" y="6457"/>
                    <a:pt x="482" y="6335"/>
                  </a:cubicBezTo>
                  <a:cubicBezTo>
                    <a:pt x="501" y="6213"/>
                    <a:pt x="724" y="5810"/>
                    <a:pt x="801" y="5727"/>
                  </a:cubicBezTo>
                  <a:cubicBezTo>
                    <a:pt x="878" y="5646"/>
                    <a:pt x="675" y="5566"/>
                    <a:pt x="580" y="5483"/>
                  </a:cubicBezTo>
                  <a:cubicBezTo>
                    <a:pt x="483" y="5401"/>
                    <a:pt x="416" y="5176"/>
                    <a:pt x="377" y="5074"/>
                  </a:cubicBezTo>
                  <a:cubicBezTo>
                    <a:pt x="339" y="4972"/>
                    <a:pt x="309" y="4761"/>
                    <a:pt x="387" y="4707"/>
                  </a:cubicBezTo>
                  <a:cubicBezTo>
                    <a:pt x="445" y="4666"/>
                    <a:pt x="502" y="4808"/>
                    <a:pt x="550" y="4687"/>
                  </a:cubicBezTo>
                  <a:cubicBezTo>
                    <a:pt x="575" y="4625"/>
                    <a:pt x="604" y="4564"/>
                    <a:pt x="636" y="4530"/>
                  </a:cubicBezTo>
                  <a:close/>
                  <a:moveTo>
                    <a:pt x="8821" y="74"/>
                  </a:moveTo>
                  <a:cubicBezTo>
                    <a:pt x="8900" y="40"/>
                    <a:pt x="9005" y="125"/>
                    <a:pt x="8969" y="233"/>
                  </a:cubicBezTo>
                  <a:cubicBezTo>
                    <a:pt x="8921" y="376"/>
                    <a:pt x="8747" y="702"/>
                    <a:pt x="8633" y="641"/>
                  </a:cubicBezTo>
                  <a:cubicBezTo>
                    <a:pt x="8517" y="580"/>
                    <a:pt x="8189" y="600"/>
                    <a:pt x="8045" y="641"/>
                  </a:cubicBezTo>
                  <a:cubicBezTo>
                    <a:pt x="7901" y="681"/>
                    <a:pt x="7765" y="866"/>
                    <a:pt x="7641" y="1009"/>
                  </a:cubicBezTo>
                  <a:cubicBezTo>
                    <a:pt x="7516" y="1152"/>
                    <a:pt x="7544" y="1316"/>
                    <a:pt x="7593" y="1336"/>
                  </a:cubicBezTo>
                  <a:cubicBezTo>
                    <a:pt x="7641" y="1355"/>
                    <a:pt x="7689" y="1560"/>
                    <a:pt x="7631" y="1683"/>
                  </a:cubicBezTo>
                  <a:cubicBezTo>
                    <a:pt x="7560" y="1835"/>
                    <a:pt x="7410" y="1785"/>
                    <a:pt x="7305" y="1662"/>
                  </a:cubicBezTo>
                  <a:cubicBezTo>
                    <a:pt x="7199" y="1539"/>
                    <a:pt x="7074" y="1520"/>
                    <a:pt x="7015" y="1478"/>
                  </a:cubicBezTo>
                  <a:cubicBezTo>
                    <a:pt x="6958" y="1437"/>
                    <a:pt x="7026" y="1193"/>
                    <a:pt x="7093" y="1131"/>
                  </a:cubicBezTo>
                  <a:cubicBezTo>
                    <a:pt x="7160" y="1070"/>
                    <a:pt x="7343" y="886"/>
                    <a:pt x="7478" y="763"/>
                  </a:cubicBezTo>
                  <a:cubicBezTo>
                    <a:pt x="7612" y="641"/>
                    <a:pt x="7651" y="396"/>
                    <a:pt x="7747" y="396"/>
                  </a:cubicBezTo>
                  <a:cubicBezTo>
                    <a:pt x="7843" y="396"/>
                    <a:pt x="8305" y="192"/>
                    <a:pt x="8363" y="233"/>
                  </a:cubicBezTo>
                  <a:cubicBezTo>
                    <a:pt x="8420" y="275"/>
                    <a:pt x="8699" y="314"/>
                    <a:pt x="8757" y="151"/>
                  </a:cubicBezTo>
                  <a:cubicBezTo>
                    <a:pt x="8772" y="110"/>
                    <a:pt x="8795" y="85"/>
                    <a:pt x="8821" y="74"/>
                  </a:cubicBezTo>
                  <a:close/>
                  <a:moveTo>
                    <a:pt x="12716" y="0"/>
                  </a:moveTo>
                  <a:cubicBezTo>
                    <a:pt x="12720" y="12"/>
                    <a:pt x="12725" y="27"/>
                    <a:pt x="12732" y="43"/>
                  </a:cubicBezTo>
                  <a:cubicBezTo>
                    <a:pt x="12769" y="144"/>
                    <a:pt x="12886" y="-38"/>
                    <a:pt x="13088" y="146"/>
                  </a:cubicBezTo>
                  <a:cubicBezTo>
                    <a:pt x="13290" y="331"/>
                    <a:pt x="13088" y="146"/>
                    <a:pt x="13146" y="269"/>
                  </a:cubicBezTo>
                  <a:cubicBezTo>
                    <a:pt x="13203" y="391"/>
                    <a:pt x="13232" y="248"/>
                    <a:pt x="13367" y="207"/>
                  </a:cubicBezTo>
                  <a:cubicBezTo>
                    <a:pt x="13502" y="167"/>
                    <a:pt x="13589" y="207"/>
                    <a:pt x="13674" y="228"/>
                  </a:cubicBezTo>
                  <a:cubicBezTo>
                    <a:pt x="13761" y="248"/>
                    <a:pt x="13954" y="248"/>
                    <a:pt x="14040" y="370"/>
                  </a:cubicBezTo>
                  <a:cubicBezTo>
                    <a:pt x="14127" y="493"/>
                    <a:pt x="13983" y="758"/>
                    <a:pt x="13934" y="841"/>
                  </a:cubicBezTo>
                  <a:cubicBezTo>
                    <a:pt x="13886" y="923"/>
                    <a:pt x="14011" y="984"/>
                    <a:pt x="14050" y="963"/>
                  </a:cubicBezTo>
                  <a:cubicBezTo>
                    <a:pt x="14088" y="942"/>
                    <a:pt x="14406" y="963"/>
                    <a:pt x="14551" y="1003"/>
                  </a:cubicBezTo>
                  <a:cubicBezTo>
                    <a:pt x="14695" y="1045"/>
                    <a:pt x="14752" y="1187"/>
                    <a:pt x="14819" y="1187"/>
                  </a:cubicBezTo>
                  <a:cubicBezTo>
                    <a:pt x="14887" y="1187"/>
                    <a:pt x="14993" y="1127"/>
                    <a:pt x="15031" y="1045"/>
                  </a:cubicBezTo>
                  <a:cubicBezTo>
                    <a:pt x="15070" y="963"/>
                    <a:pt x="15310" y="923"/>
                    <a:pt x="15387" y="902"/>
                  </a:cubicBezTo>
                  <a:cubicBezTo>
                    <a:pt x="15464" y="882"/>
                    <a:pt x="15677" y="902"/>
                    <a:pt x="15706" y="942"/>
                  </a:cubicBezTo>
                  <a:cubicBezTo>
                    <a:pt x="15733" y="984"/>
                    <a:pt x="15762" y="1187"/>
                    <a:pt x="15762" y="1351"/>
                  </a:cubicBezTo>
                  <a:cubicBezTo>
                    <a:pt x="15762" y="1515"/>
                    <a:pt x="15849" y="1658"/>
                    <a:pt x="15916" y="1678"/>
                  </a:cubicBezTo>
                  <a:cubicBezTo>
                    <a:pt x="15984" y="1699"/>
                    <a:pt x="16109" y="1434"/>
                    <a:pt x="16157" y="1393"/>
                  </a:cubicBezTo>
                  <a:cubicBezTo>
                    <a:pt x="16205" y="1351"/>
                    <a:pt x="16263" y="1577"/>
                    <a:pt x="16292" y="1515"/>
                  </a:cubicBezTo>
                  <a:cubicBezTo>
                    <a:pt x="16321" y="1454"/>
                    <a:pt x="16562" y="1534"/>
                    <a:pt x="16658" y="1434"/>
                  </a:cubicBezTo>
                  <a:cubicBezTo>
                    <a:pt x="16754" y="1331"/>
                    <a:pt x="16810" y="1434"/>
                    <a:pt x="16859" y="1393"/>
                  </a:cubicBezTo>
                  <a:cubicBezTo>
                    <a:pt x="16907" y="1351"/>
                    <a:pt x="16984" y="1127"/>
                    <a:pt x="16984" y="1045"/>
                  </a:cubicBezTo>
                  <a:cubicBezTo>
                    <a:pt x="16984" y="963"/>
                    <a:pt x="17022" y="902"/>
                    <a:pt x="16984" y="779"/>
                  </a:cubicBezTo>
                  <a:cubicBezTo>
                    <a:pt x="16945" y="657"/>
                    <a:pt x="16810" y="738"/>
                    <a:pt x="16667" y="657"/>
                  </a:cubicBezTo>
                  <a:cubicBezTo>
                    <a:pt x="16523" y="576"/>
                    <a:pt x="16673" y="149"/>
                    <a:pt x="16715" y="370"/>
                  </a:cubicBezTo>
                  <a:cubicBezTo>
                    <a:pt x="16739" y="495"/>
                    <a:pt x="16868" y="370"/>
                    <a:pt x="16964" y="412"/>
                  </a:cubicBezTo>
                  <a:cubicBezTo>
                    <a:pt x="17061" y="452"/>
                    <a:pt x="17022" y="350"/>
                    <a:pt x="17070" y="350"/>
                  </a:cubicBezTo>
                  <a:cubicBezTo>
                    <a:pt x="17119" y="350"/>
                    <a:pt x="17292" y="452"/>
                    <a:pt x="17388" y="452"/>
                  </a:cubicBezTo>
                  <a:cubicBezTo>
                    <a:pt x="17484" y="452"/>
                    <a:pt x="17562" y="676"/>
                    <a:pt x="17562" y="676"/>
                  </a:cubicBezTo>
                  <a:cubicBezTo>
                    <a:pt x="17562" y="676"/>
                    <a:pt x="17292" y="841"/>
                    <a:pt x="17235" y="841"/>
                  </a:cubicBezTo>
                  <a:cubicBezTo>
                    <a:pt x="17177" y="841"/>
                    <a:pt x="17215" y="1003"/>
                    <a:pt x="17263" y="1003"/>
                  </a:cubicBezTo>
                  <a:cubicBezTo>
                    <a:pt x="17311" y="1003"/>
                    <a:pt x="17379" y="1065"/>
                    <a:pt x="17446" y="1168"/>
                  </a:cubicBezTo>
                  <a:cubicBezTo>
                    <a:pt x="17514" y="1270"/>
                    <a:pt x="17812" y="1168"/>
                    <a:pt x="17849" y="1168"/>
                  </a:cubicBezTo>
                  <a:cubicBezTo>
                    <a:pt x="17888" y="1168"/>
                    <a:pt x="18004" y="1270"/>
                    <a:pt x="18119" y="1413"/>
                  </a:cubicBezTo>
                  <a:cubicBezTo>
                    <a:pt x="18235" y="1555"/>
                    <a:pt x="18312" y="1616"/>
                    <a:pt x="18312" y="1616"/>
                  </a:cubicBezTo>
                  <a:cubicBezTo>
                    <a:pt x="18312" y="1616"/>
                    <a:pt x="18475" y="1616"/>
                    <a:pt x="18639" y="1577"/>
                  </a:cubicBezTo>
                  <a:cubicBezTo>
                    <a:pt x="18803" y="1534"/>
                    <a:pt x="19014" y="1534"/>
                    <a:pt x="19052" y="1596"/>
                  </a:cubicBezTo>
                  <a:cubicBezTo>
                    <a:pt x="19091" y="1658"/>
                    <a:pt x="19197" y="1719"/>
                    <a:pt x="19274" y="1862"/>
                  </a:cubicBezTo>
                  <a:cubicBezTo>
                    <a:pt x="19351" y="2006"/>
                    <a:pt x="19408" y="1944"/>
                    <a:pt x="19514" y="1923"/>
                  </a:cubicBezTo>
                  <a:cubicBezTo>
                    <a:pt x="19621" y="1902"/>
                    <a:pt x="19727" y="1862"/>
                    <a:pt x="19823" y="1862"/>
                  </a:cubicBezTo>
                  <a:cubicBezTo>
                    <a:pt x="19919" y="1862"/>
                    <a:pt x="20236" y="1841"/>
                    <a:pt x="20294" y="2025"/>
                  </a:cubicBezTo>
                  <a:cubicBezTo>
                    <a:pt x="20351" y="2209"/>
                    <a:pt x="20419" y="2168"/>
                    <a:pt x="20419" y="2168"/>
                  </a:cubicBezTo>
                  <a:cubicBezTo>
                    <a:pt x="20419" y="2168"/>
                    <a:pt x="20506" y="1841"/>
                    <a:pt x="20544" y="1780"/>
                  </a:cubicBezTo>
                  <a:cubicBezTo>
                    <a:pt x="20583" y="1719"/>
                    <a:pt x="20708" y="1822"/>
                    <a:pt x="20785" y="1902"/>
                  </a:cubicBezTo>
                  <a:cubicBezTo>
                    <a:pt x="20862" y="1984"/>
                    <a:pt x="21236" y="1902"/>
                    <a:pt x="21332" y="1944"/>
                  </a:cubicBezTo>
                  <a:cubicBezTo>
                    <a:pt x="21429" y="1984"/>
                    <a:pt x="21564" y="2189"/>
                    <a:pt x="21487" y="2353"/>
                  </a:cubicBezTo>
                  <a:cubicBezTo>
                    <a:pt x="21410" y="2516"/>
                    <a:pt x="21545" y="2802"/>
                    <a:pt x="21516" y="2965"/>
                  </a:cubicBezTo>
                  <a:cubicBezTo>
                    <a:pt x="21487" y="3129"/>
                    <a:pt x="21410" y="3149"/>
                    <a:pt x="21332" y="3190"/>
                  </a:cubicBezTo>
                  <a:cubicBezTo>
                    <a:pt x="21256" y="3231"/>
                    <a:pt x="21410" y="3436"/>
                    <a:pt x="21477" y="3578"/>
                  </a:cubicBezTo>
                  <a:cubicBezTo>
                    <a:pt x="21545" y="3722"/>
                    <a:pt x="21438" y="3762"/>
                    <a:pt x="21371" y="3701"/>
                  </a:cubicBezTo>
                  <a:cubicBezTo>
                    <a:pt x="21303" y="3640"/>
                    <a:pt x="21130" y="3722"/>
                    <a:pt x="20910" y="3844"/>
                  </a:cubicBezTo>
                  <a:cubicBezTo>
                    <a:pt x="20688" y="3967"/>
                    <a:pt x="20602" y="4212"/>
                    <a:pt x="20371" y="4232"/>
                  </a:cubicBezTo>
                  <a:cubicBezTo>
                    <a:pt x="20139" y="4253"/>
                    <a:pt x="20236" y="4212"/>
                    <a:pt x="19948" y="4212"/>
                  </a:cubicBezTo>
                  <a:cubicBezTo>
                    <a:pt x="19659" y="4212"/>
                    <a:pt x="19669" y="4375"/>
                    <a:pt x="19611" y="4579"/>
                  </a:cubicBezTo>
                  <a:cubicBezTo>
                    <a:pt x="19553" y="4784"/>
                    <a:pt x="19640" y="4743"/>
                    <a:pt x="19611" y="4906"/>
                  </a:cubicBezTo>
                  <a:cubicBezTo>
                    <a:pt x="19582" y="5070"/>
                    <a:pt x="19534" y="5253"/>
                    <a:pt x="19534" y="5397"/>
                  </a:cubicBezTo>
                  <a:cubicBezTo>
                    <a:pt x="19534" y="5540"/>
                    <a:pt x="19360" y="5560"/>
                    <a:pt x="19303" y="5683"/>
                  </a:cubicBezTo>
                  <a:cubicBezTo>
                    <a:pt x="19245" y="5805"/>
                    <a:pt x="19148" y="6112"/>
                    <a:pt x="18985" y="6336"/>
                  </a:cubicBezTo>
                  <a:cubicBezTo>
                    <a:pt x="18822" y="6561"/>
                    <a:pt x="18707" y="6909"/>
                    <a:pt x="18707" y="6909"/>
                  </a:cubicBezTo>
                  <a:cubicBezTo>
                    <a:pt x="18707" y="6909"/>
                    <a:pt x="18736" y="6561"/>
                    <a:pt x="18812" y="6316"/>
                  </a:cubicBezTo>
                  <a:cubicBezTo>
                    <a:pt x="18889" y="6071"/>
                    <a:pt x="18726" y="5724"/>
                    <a:pt x="18716" y="5458"/>
                  </a:cubicBezTo>
                  <a:cubicBezTo>
                    <a:pt x="18707" y="5193"/>
                    <a:pt x="18765" y="5110"/>
                    <a:pt x="18861" y="4865"/>
                  </a:cubicBezTo>
                  <a:cubicBezTo>
                    <a:pt x="18956" y="4620"/>
                    <a:pt x="19187" y="4539"/>
                    <a:pt x="19283" y="4416"/>
                  </a:cubicBezTo>
                  <a:cubicBezTo>
                    <a:pt x="19380" y="4293"/>
                    <a:pt x="19774" y="3722"/>
                    <a:pt x="19774" y="3722"/>
                  </a:cubicBezTo>
                  <a:cubicBezTo>
                    <a:pt x="19774" y="3722"/>
                    <a:pt x="19697" y="3823"/>
                    <a:pt x="19602" y="3905"/>
                  </a:cubicBezTo>
                  <a:cubicBezTo>
                    <a:pt x="19505" y="3986"/>
                    <a:pt x="19389" y="4150"/>
                    <a:pt x="19312" y="4150"/>
                  </a:cubicBezTo>
                  <a:cubicBezTo>
                    <a:pt x="19235" y="4150"/>
                    <a:pt x="19264" y="3986"/>
                    <a:pt x="19255" y="3823"/>
                  </a:cubicBezTo>
                  <a:cubicBezTo>
                    <a:pt x="19245" y="3660"/>
                    <a:pt x="19062" y="3783"/>
                    <a:pt x="18994" y="3946"/>
                  </a:cubicBezTo>
                  <a:cubicBezTo>
                    <a:pt x="18927" y="4109"/>
                    <a:pt x="18803" y="4212"/>
                    <a:pt x="18669" y="4416"/>
                  </a:cubicBezTo>
                  <a:cubicBezTo>
                    <a:pt x="18533" y="4620"/>
                    <a:pt x="18572" y="4600"/>
                    <a:pt x="18485" y="4620"/>
                  </a:cubicBezTo>
                  <a:cubicBezTo>
                    <a:pt x="18398" y="4640"/>
                    <a:pt x="18254" y="4518"/>
                    <a:pt x="18187" y="4416"/>
                  </a:cubicBezTo>
                  <a:cubicBezTo>
                    <a:pt x="18119" y="4314"/>
                    <a:pt x="18052" y="4498"/>
                    <a:pt x="17841" y="4518"/>
                  </a:cubicBezTo>
                  <a:cubicBezTo>
                    <a:pt x="17629" y="4539"/>
                    <a:pt x="17388" y="4477"/>
                    <a:pt x="17292" y="4498"/>
                  </a:cubicBezTo>
                  <a:cubicBezTo>
                    <a:pt x="17196" y="4518"/>
                    <a:pt x="16955" y="5110"/>
                    <a:pt x="16810" y="5213"/>
                  </a:cubicBezTo>
                  <a:cubicBezTo>
                    <a:pt x="16667" y="5315"/>
                    <a:pt x="16484" y="5499"/>
                    <a:pt x="16532" y="5642"/>
                  </a:cubicBezTo>
                  <a:cubicBezTo>
                    <a:pt x="16581" y="5784"/>
                    <a:pt x="16667" y="5519"/>
                    <a:pt x="16706" y="5519"/>
                  </a:cubicBezTo>
                  <a:cubicBezTo>
                    <a:pt x="16744" y="5519"/>
                    <a:pt x="16677" y="5805"/>
                    <a:pt x="16763" y="5805"/>
                  </a:cubicBezTo>
                  <a:cubicBezTo>
                    <a:pt x="16849" y="5805"/>
                    <a:pt x="16897" y="5703"/>
                    <a:pt x="16984" y="5683"/>
                  </a:cubicBezTo>
                  <a:cubicBezTo>
                    <a:pt x="17058" y="5665"/>
                    <a:pt x="17117" y="5781"/>
                    <a:pt x="17145" y="5954"/>
                  </a:cubicBezTo>
                  <a:cubicBezTo>
                    <a:pt x="17142" y="5783"/>
                    <a:pt x="17273" y="5835"/>
                    <a:pt x="17321" y="5805"/>
                  </a:cubicBezTo>
                  <a:cubicBezTo>
                    <a:pt x="17388" y="5764"/>
                    <a:pt x="17369" y="5907"/>
                    <a:pt x="17398" y="5948"/>
                  </a:cubicBezTo>
                  <a:cubicBezTo>
                    <a:pt x="17426" y="5990"/>
                    <a:pt x="17379" y="6152"/>
                    <a:pt x="17340" y="6173"/>
                  </a:cubicBezTo>
                  <a:cubicBezTo>
                    <a:pt x="17302" y="6193"/>
                    <a:pt x="17369" y="6275"/>
                    <a:pt x="17417" y="6417"/>
                  </a:cubicBezTo>
                  <a:cubicBezTo>
                    <a:pt x="17466" y="6561"/>
                    <a:pt x="17504" y="6909"/>
                    <a:pt x="17466" y="6930"/>
                  </a:cubicBezTo>
                  <a:cubicBezTo>
                    <a:pt x="17426" y="6949"/>
                    <a:pt x="17359" y="7072"/>
                    <a:pt x="17359" y="7154"/>
                  </a:cubicBezTo>
                  <a:cubicBezTo>
                    <a:pt x="17359" y="7236"/>
                    <a:pt x="17426" y="7644"/>
                    <a:pt x="17379" y="7685"/>
                  </a:cubicBezTo>
                  <a:cubicBezTo>
                    <a:pt x="17331" y="7726"/>
                    <a:pt x="17254" y="7583"/>
                    <a:pt x="17235" y="7521"/>
                  </a:cubicBezTo>
                  <a:cubicBezTo>
                    <a:pt x="17215" y="7460"/>
                    <a:pt x="17206" y="6991"/>
                    <a:pt x="17215" y="6765"/>
                  </a:cubicBezTo>
                  <a:cubicBezTo>
                    <a:pt x="17225" y="6541"/>
                    <a:pt x="17215" y="6336"/>
                    <a:pt x="17157" y="6051"/>
                  </a:cubicBezTo>
                  <a:cubicBezTo>
                    <a:pt x="17177" y="6275"/>
                    <a:pt x="17119" y="6459"/>
                    <a:pt x="17080" y="6745"/>
                  </a:cubicBezTo>
                  <a:cubicBezTo>
                    <a:pt x="17042" y="7032"/>
                    <a:pt x="16984" y="7317"/>
                    <a:pt x="16830" y="7562"/>
                  </a:cubicBezTo>
                  <a:cubicBezTo>
                    <a:pt x="16677" y="7808"/>
                    <a:pt x="16426" y="8257"/>
                    <a:pt x="16378" y="8379"/>
                  </a:cubicBezTo>
                  <a:cubicBezTo>
                    <a:pt x="16330" y="8503"/>
                    <a:pt x="16157" y="8400"/>
                    <a:pt x="16128" y="8319"/>
                  </a:cubicBezTo>
                  <a:cubicBezTo>
                    <a:pt x="16099" y="8236"/>
                    <a:pt x="16013" y="8503"/>
                    <a:pt x="15945" y="8563"/>
                  </a:cubicBezTo>
                  <a:cubicBezTo>
                    <a:pt x="15877" y="8624"/>
                    <a:pt x="15810" y="8747"/>
                    <a:pt x="15810" y="8911"/>
                  </a:cubicBezTo>
                  <a:cubicBezTo>
                    <a:pt x="15810" y="9075"/>
                    <a:pt x="15619" y="9075"/>
                    <a:pt x="15619" y="9177"/>
                  </a:cubicBezTo>
                  <a:cubicBezTo>
                    <a:pt x="15619" y="9278"/>
                    <a:pt x="15733" y="9564"/>
                    <a:pt x="15781" y="9708"/>
                  </a:cubicBezTo>
                  <a:cubicBezTo>
                    <a:pt x="15829" y="9850"/>
                    <a:pt x="15771" y="10300"/>
                    <a:pt x="15686" y="10402"/>
                  </a:cubicBezTo>
                  <a:cubicBezTo>
                    <a:pt x="15599" y="10505"/>
                    <a:pt x="15561" y="10627"/>
                    <a:pt x="15445" y="10484"/>
                  </a:cubicBezTo>
                  <a:cubicBezTo>
                    <a:pt x="15330" y="10341"/>
                    <a:pt x="15426" y="10259"/>
                    <a:pt x="15474" y="10034"/>
                  </a:cubicBezTo>
                  <a:cubicBezTo>
                    <a:pt x="15522" y="9809"/>
                    <a:pt x="15426" y="9687"/>
                    <a:pt x="15407" y="9626"/>
                  </a:cubicBezTo>
                  <a:cubicBezTo>
                    <a:pt x="15387" y="9564"/>
                    <a:pt x="15310" y="9749"/>
                    <a:pt x="15272" y="9768"/>
                  </a:cubicBezTo>
                  <a:cubicBezTo>
                    <a:pt x="15234" y="9790"/>
                    <a:pt x="15234" y="9585"/>
                    <a:pt x="15262" y="9462"/>
                  </a:cubicBezTo>
                  <a:cubicBezTo>
                    <a:pt x="15291" y="9340"/>
                    <a:pt x="15243" y="9075"/>
                    <a:pt x="15214" y="9054"/>
                  </a:cubicBezTo>
                  <a:cubicBezTo>
                    <a:pt x="15185" y="9033"/>
                    <a:pt x="15002" y="9361"/>
                    <a:pt x="14925" y="9340"/>
                  </a:cubicBezTo>
                  <a:cubicBezTo>
                    <a:pt x="14848" y="9319"/>
                    <a:pt x="14916" y="8952"/>
                    <a:pt x="14944" y="8849"/>
                  </a:cubicBezTo>
                  <a:cubicBezTo>
                    <a:pt x="14973" y="8747"/>
                    <a:pt x="14887" y="8829"/>
                    <a:pt x="14829" y="8931"/>
                  </a:cubicBezTo>
                  <a:cubicBezTo>
                    <a:pt x="14771" y="9033"/>
                    <a:pt x="14647" y="9259"/>
                    <a:pt x="14599" y="9237"/>
                  </a:cubicBezTo>
                  <a:cubicBezTo>
                    <a:pt x="14551" y="9217"/>
                    <a:pt x="14454" y="9401"/>
                    <a:pt x="14531" y="9523"/>
                  </a:cubicBezTo>
                  <a:cubicBezTo>
                    <a:pt x="14609" y="9647"/>
                    <a:pt x="14637" y="9749"/>
                    <a:pt x="14685" y="9768"/>
                  </a:cubicBezTo>
                  <a:cubicBezTo>
                    <a:pt x="14732" y="9790"/>
                    <a:pt x="14858" y="9728"/>
                    <a:pt x="14906" y="9708"/>
                  </a:cubicBezTo>
                  <a:cubicBezTo>
                    <a:pt x="14954" y="9687"/>
                    <a:pt x="15051" y="9850"/>
                    <a:pt x="14954" y="10034"/>
                  </a:cubicBezTo>
                  <a:cubicBezTo>
                    <a:pt x="14858" y="10219"/>
                    <a:pt x="14656" y="10240"/>
                    <a:pt x="14695" y="10362"/>
                  </a:cubicBezTo>
                  <a:cubicBezTo>
                    <a:pt x="14732" y="10484"/>
                    <a:pt x="14829" y="10669"/>
                    <a:pt x="14906" y="10954"/>
                  </a:cubicBezTo>
                  <a:cubicBezTo>
                    <a:pt x="14983" y="11239"/>
                    <a:pt x="14954" y="11546"/>
                    <a:pt x="14973" y="11772"/>
                  </a:cubicBezTo>
                  <a:cubicBezTo>
                    <a:pt x="14993" y="11996"/>
                    <a:pt x="14695" y="12466"/>
                    <a:pt x="14609" y="12609"/>
                  </a:cubicBezTo>
                  <a:cubicBezTo>
                    <a:pt x="14522" y="12752"/>
                    <a:pt x="14435" y="13100"/>
                    <a:pt x="14291" y="13262"/>
                  </a:cubicBezTo>
                  <a:cubicBezTo>
                    <a:pt x="14146" y="13427"/>
                    <a:pt x="13838" y="13569"/>
                    <a:pt x="13790" y="13507"/>
                  </a:cubicBezTo>
                  <a:cubicBezTo>
                    <a:pt x="13741" y="13446"/>
                    <a:pt x="13607" y="13610"/>
                    <a:pt x="13616" y="13834"/>
                  </a:cubicBezTo>
                  <a:cubicBezTo>
                    <a:pt x="13626" y="14059"/>
                    <a:pt x="13694" y="14039"/>
                    <a:pt x="13694" y="14100"/>
                  </a:cubicBezTo>
                  <a:cubicBezTo>
                    <a:pt x="13694" y="14162"/>
                    <a:pt x="13597" y="14407"/>
                    <a:pt x="13560" y="14509"/>
                  </a:cubicBezTo>
                  <a:cubicBezTo>
                    <a:pt x="13521" y="14610"/>
                    <a:pt x="13387" y="14509"/>
                    <a:pt x="13406" y="14202"/>
                  </a:cubicBezTo>
                  <a:cubicBezTo>
                    <a:pt x="13425" y="13896"/>
                    <a:pt x="13521" y="13773"/>
                    <a:pt x="13511" y="13631"/>
                  </a:cubicBezTo>
                  <a:cubicBezTo>
                    <a:pt x="13502" y="13487"/>
                    <a:pt x="13415" y="13406"/>
                    <a:pt x="13357" y="13527"/>
                  </a:cubicBezTo>
                  <a:cubicBezTo>
                    <a:pt x="13300" y="13650"/>
                    <a:pt x="13117" y="13998"/>
                    <a:pt x="13117" y="13998"/>
                  </a:cubicBezTo>
                  <a:cubicBezTo>
                    <a:pt x="13117" y="13998"/>
                    <a:pt x="13184" y="14366"/>
                    <a:pt x="13271" y="14509"/>
                  </a:cubicBezTo>
                  <a:cubicBezTo>
                    <a:pt x="13357" y="14652"/>
                    <a:pt x="13415" y="14856"/>
                    <a:pt x="13531" y="15163"/>
                  </a:cubicBezTo>
                  <a:cubicBezTo>
                    <a:pt x="13645" y="15469"/>
                    <a:pt x="13560" y="15735"/>
                    <a:pt x="13531" y="15960"/>
                  </a:cubicBezTo>
                  <a:cubicBezTo>
                    <a:pt x="13502" y="16184"/>
                    <a:pt x="13406" y="16184"/>
                    <a:pt x="13329" y="16225"/>
                  </a:cubicBezTo>
                  <a:cubicBezTo>
                    <a:pt x="13251" y="16265"/>
                    <a:pt x="13232" y="16327"/>
                    <a:pt x="13203" y="16450"/>
                  </a:cubicBezTo>
                  <a:cubicBezTo>
                    <a:pt x="13174" y="16573"/>
                    <a:pt x="13035" y="17159"/>
                    <a:pt x="13016" y="17056"/>
                  </a:cubicBezTo>
                  <a:cubicBezTo>
                    <a:pt x="12997" y="16955"/>
                    <a:pt x="12876" y="16265"/>
                    <a:pt x="12876" y="16265"/>
                  </a:cubicBezTo>
                  <a:cubicBezTo>
                    <a:pt x="12876" y="16265"/>
                    <a:pt x="12789" y="15898"/>
                    <a:pt x="12664" y="15714"/>
                  </a:cubicBezTo>
                  <a:cubicBezTo>
                    <a:pt x="12539" y="15531"/>
                    <a:pt x="12492" y="15449"/>
                    <a:pt x="12492" y="15633"/>
                  </a:cubicBezTo>
                  <a:cubicBezTo>
                    <a:pt x="12492" y="15816"/>
                    <a:pt x="12415" y="16164"/>
                    <a:pt x="12415" y="16286"/>
                  </a:cubicBezTo>
                  <a:cubicBezTo>
                    <a:pt x="12415" y="16409"/>
                    <a:pt x="12241" y="15919"/>
                    <a:pt x="12241" y="15714"/>
                  </a:cubicBezTo>
                  <a:cubicBezTo>
                    <a:pt x="12241" y="15510"/>
                    <a:pt x="12212" y="15163"/>
                    <a:pt x="12222" y="14836"/>
                  </a:cubicBezTo>
                  <a:cubicBezTo>
                    <a:pt x="12232" y="14509"/>
                    <a:pt x="12020" y="14815"/>
                    <a:pt x="12020" y="14815"/>
                  </a:cubicBezTo>
                  <a:cubicBezTo>
                    <a:pt x="12020" y="14815"/>
                    <a:pt x="11856" y="15548"/>
                    <a:pt x="11808" y="15548"/>
                  </a:cubicBezTo>
                  <a:cubicBezTo>
                    <a:pt x="11760" y="15548"/>
                    <a:pt x="11808" y="14876"/>
                    <a:pt x="11818" y="14631"/>
                  </a:cubicBezTo>
                  <a:cubicBezTo>
                    <a:pt x="11827" y="14385"/>
                    <a:pt x="11770" y="14162"/>
                    <a:pt x="11741" y="14080"/>
                  </a:cubicBezTo>
                  <a:cubicBezTo>
                    <a:pt x="11712" y="13998"/>
                    <a:pt x="11548" y="13671"/>
                    <a:pt x="11519" y="13446"/>
                  </a:cubicBezTo>
                  <a:cubicBezTo>
                    <a:pt x="11490" y="13221"/>
                    <a:pt x="11433" y="13303"/>
                    <a:pt x="11376" y="13427"/>
                  </a:cubicBezTo>
                  <a:cubicBezTo>
                    <a:pt x="11318" y="13549"/>
                    <a:pt x="11337" y="13549"/>
                    <a:pt x="11106" y="13549"/>
                  </a:cubicBezTo>
                  <a:cubicBezTo>
                    <a:pt x="10875" y="13549"/>
                    <a:pt x="10885" y="13855"/>
                    <a:pt x="10769" y="14039"/>
                  </a:cubicBezTo>
                  <a:cubicBezTo>
                    <a:pt x="10654" y="14223"/>
                    <a:pt x="10557" y="14570"/>
                    <a:pt x="10423" y="14692"/>
                  </a:cubicBezTo>
                  <a:cubicBezTo>
                    <a:pt x="10289" y="14815"/>
                    <a:pt x="10231" y="14937"/>
                    <a:pt x="10231" y="15081"/>
                  </a:cubicBezTo>
                  <a:cubicBezTo>
                    <a:pt x="10231" y="15223"/>
                    <a:pt x="10285" y="15696"/>
                    <a:pt x="10256" y="15899"/>
                  </a:cubicBezTo>
                  <a:cubicBezTo>
                    <a:pt x="10227" y="16104"/>
                    <a:pt x="10154" y="16286"/>
                    <a:pt x="10086" y="16491"/>
                  </a:cubicBezTo>
                  <a:cubicBezTo>
                    <a:pt x="10019" y="16695"/>
                    <a:pt x="9961" y="17022"/>
                    <a:pt x="9903" y="17022"/>
                  </a:cubicBezTo>
                  <a:cubicBezTo>
                    <a:pt x="9846" y="17022"/>
                    <a:pt x="9826" y="16736"/>
                    <a:pt x="9826" y="16553"/>
                  </a:cubicBezTo>
                  <a:cubicBezTo>
                    <a:pt x="9826" y="16368"/>
                    <a:pt x="9663" y="15939"/>
                    <a:pt x="9624" y="15796"/>
                  </a:cubicBezTo>
                  <a:cubicBezTo>
                    <a:pt x="9586" y="15653"/>
                    <a:pt x="9441" y="15020"/>
                    <a:pt x="9441" y="15020"/>
                  </a:cubicBezTo>
                  <a:cubicBezTo>
                    <a:pt x="9441" y="15020"/>
                    <a:pt x="9327" y="14345"/>
                    <a:pt x="9336" y="14162"/>
                  </a:cubicBezTo>
                  <a:cubicBezTo>
                    <a:pt x="9345" y="13978"/>
                    <a:pt x="9345" y="13467"/>
                    <a:pt x="9345" y="13467"/>
                  </a:cubicBezTo>
                  <a:cubicBezTo>
                    <a:pt x="9345" y="13467"/>
                    <a:pt x="9192" y="13793"/>
                    <a:pt x="9124" y="13773"/>
                  </a:cubicBezTo>
                  <a:cubicBezTo>
                    <a:pt x="9057" y="13752"/>
                    <a:pt x="8990" y="13527"/>
                    <a:pt x="8999" y="13262"/>
                  </a:cubicBezTo>
                  <a:cubicBezTo>
                    <a:pt x="9009" y="12997"/>
                    <a:pt x="8884" y="13017"/>
                    <a:pt x="8816" y="12976"/>
                  </a:cubicBezTo>
                  <a:cubicBezTo>
                    <a:pt x="8748" y="12935"/>
                    <a:pt x="8662" y="12568"/>
                    <a:pt x="8615" y="12568"/>
                  </a:cubicBezTo>
                  <a:cubicBezTo>
                    <a:pt x="8566" y="12568"/>
                    <a:pt x="8537" y="12568"/>
                    <a:pt x="8498" y="12690"/>
                  </a:cubicBezTo>
                  <a:cubicBezTo>
                    <a:pt x="8460" y="12813"/>
                    <a:pt x="8259" y="12792"/>
                    <a:pt x="8211" y="12792"/>
                  </a:cubicBezTo>
                  <a:cubicBezTo>
                    <a:pt x="8162" y="12792"/>
                    <a:pt x="7874" y="12772"/>
                    <a:pt x="7787" y="12711"/>
                  </a:cubicBezTo>
                  <a:cubicBezTo>
                    <a:pt x="7700" y="12649"/>
                    <a:pt x="7604" y="12282"/>
                    <a:pt x="7555" y="12241"/>
                  </a:cubicBezTo>
                  <a:cubicBezTo>
                    <a:pt x="7507" y="12201"/>
                    <a:pt x="7363" y="12466"/>
                    <a:pt x="7305" y="12425"/>
                  </a:cubicBezTo>
                  <a:cubicBezTo>
                    <a:pt x="7248" y="12384"/>
                    <a:pt x="7133" y="12180"/>
                    <a:pt x="7007" y="12057"/>
                  </a:cubicBezTo>
                  <a:cubicBezTo>
                    <a:pt x="6883" y="11935"/>
                    <a:pt x="6844" y="11648"/>
                    <a:pt x="6796" y="11465"/>
                  </a:cubicBezTo>
                  <a:cubicBezTo>
                    <a:pt x="6748" y="11281"/>
                    <a:pt x="6584" y="11566"/>
                    <a:pt x="6603" y="11772"/>
                  </a:cubicBezTo>
                  <a:cubicBezTo>
                    <a:pt x="6623" y="11975"/>
                    <a:pt x="6835" y="12241"/>
                    <a:pt x="6835" y="12384"/>
                  </a:cubicBezTo>
                  <a:cubicBezTo>
                    <a:pt x="6835" y="12527"/>
                    <a:pt x="6873" y="12568"/>
                    <a:pt x="6979" y="12752"/>
                  </a:cubicBezTo>
                  <a:cubicBezTo>
                    <a:pt x="7085" y="12935"/>
                    <a:pt x="6999" y="13038"/>
                    <a:pt x="7066" y="13079"/>
                  </a:cubicBezTo>
                  <a:cubicBezTo>
                    <a:pt x="7133" y="13119"/>
                    <a:pt x="7228" y="12915"/>
                    <a:pt x="7325" y="12813"/>
                  </a:cubicBezTo>
                  <a:cubicBezTo>
                    <a:pt x="7421" y="12711"/>
                    <a:pt x="7411" y="12568"/>
                    <a:pt x="7459" y="12568"/>
                  </a:cubicBezTo>
                  <a:cubicBezTo>
                    <a:pt x="7507" y="12568"/>
                    <a:pt x="7498" y="12834"/>
                    <a:pt x="7575" y="12853"/>
                  </a:cubicBezTo>
                  <a:cubicBezTo>
                    <a:pt x="7652" y="12874"/>
                    <a:pt x="7854" y="13119"/>
                    <a:pt x="7902" y="13284"/>
                  </a:cubicBezTo>
                  <a:cubicBezTo>
                    <a:pt x="7951" y="13446"/>
                    <a:pt x="7854" y="13549"/>
                    <a:pt x="7816" y="13691"/>
                  </a:cubicBezTo>
                  <a:cubicBezTo>
                    <a:pt x="7777" y="13834"/>
                    <a:pt x="7662" y="14243"/>
                    <a:pt x="7565" y="14407"/>
                  </a:cubicBezTo>
                  <a:cubicBezTo>
                    <a:pt x="7469" y="14570"/>
                    <a:pt x="7363" y="14795"/>
                    <a:pt x="7218" y="14856"/>
                  </a:cubicBezTo>
                  <a:cubicBezTo>
                    <a:pt x="7075" y="14917"/>
                    <a:pt x="7056" y="15081"/>
                    <a:pt x="6941" y="15101"/>
                  </a:cubicBezTo>
                  <a:cubicBezTo>
                    <a:pt x="6825" y="15122"/>
                    <a:pt x="6507" y="15449"/>
                    <a:pt x="6459" y="15510"/>
                  </a:cubicBezTo>
                  <a:cubicBezTo>
                    <a:pt x="6411" y="15571"/>
                    <a:pt x="6151" y="15735"/>
                    <a:pt x="6075" y="15673"/>
                  </a:cubicBezTo>
                  <a:cubicBezTo>
                    <a:pt x="5998" y="15613"/>
                    <a:pt x="5969" y="15204"/>
                    <a:pt x="5940" y="14897"/>
                  </a:cubicBezTo>
                  <a:cubicBezTo>
                    <a:pt x="5911" y="14591"/>
                    <a:pt x="5873" y="14427"/>
                    <a:pt x="5844" y="14305"/>
                  </a:cubicBezTo>
                  <a:cubicBezTo>
                    <a:pt x="5815" y="14182"/>
                    <a:pt x="5641" y="13855"/>
                    <a:pt x="5603" y="13793"/>
                  </a:cubicBezTo>
                  <a:cubicBezTo>
                    <a:pt x="5564" y="13732"/>
                    <a:pt x="5468" y="13242"/>
                    <a:pt x="5459" y="13038"/>
                  </a:cubicBezTo>
                  <a:cubicBezTo>
                    <a:pt x="5449" y="12834"/>
                    <a:pt x="5343" y="12915"/>
                    <a:pt x="5324" y="12690"/>
                  </a:cubicBezTo>
                  <a:cubicBezTo>
                    <a:pt x="5304" y="12466"/>
                    <a:pt x="5198" y="12159"/>
                    <a:pt x="5179" y="12018"/>
                  </a:cubicBezTo>
                  <a:cubicBezTo>
                    <a:pt x="5160" y="11873"/>
                    <a:pt x="4968" y="12037"/>
                    <a:pt x="4892" y="12057"/>
                  </a:cubicBezTo>
                  <a:cubicBezTo>
                    <a:pt x="4814" y="12078"/>
                    <a:pt x="4670" y="11935"/>
                    <a:pt x="4689" y="11607"/>
                  </a:cubicBezTo>
                  <a:cubicBezTo>
                    <a:pt x="4708" y="11281"/>
                    <a:pt x="4785" y="11281"/>
                    <a:pt x="4882" y="11281"/>
                  </a:cubicBezTo>
                  <a:cubicBezTo>
                    <a:pt x="4978" y="11281"/>
                    <a:pt x="4940" y="11178"/>
                    <a:pt x="5036" y="10973"/>
                  </a:cubicBezTo>
                  <a:cubicBezTo>
                    <a:pt x="5131" y="10770"/>
                    <a:pt x="5160" y="10362"/>
                    <a:pt x="5169" y="10096"/>
                  </a:cubicBezTo>
                  <a:cubicBezTo>
                    <a:pt x="5179" y="9830"/>
                    <a:pt x="5102" y="9953"/>
                    <a:pt x="5026" y="9994"/>
                  </a:cubicBezTo>
                  <a:cubicBezTo>
                    <a:pt x="4949" y="10034"/>
                    <a:pt x="4834" y="10096"/>
                    <a:pt x="4795" y="10075"/>
                  </a:cubicBezTo>
                  <a:cubicBezTo>
                    <a:pt x="4757" y="10054"/>
                    <a:pt x="4603" y="9953"/>
                    <a:pt x="4574" y="10015"/>
                  </a:cubicBezTo>
                  <a:cubicBezTo>
                    <a:pt x="4544" y="10075"/>
                    <a:pt x="4381" y="10034"/>
                    <a:pt x="4343" y="9932"/>
                  </a:cubicBezTo>
                  <a:cubicBezTo>
                    <a:pt x="4304" y="9830"/>
                    <a:pt x="4111" y="9708"/>
                    <a:pt x="4092" y="9626"/>
                  </a:cubicBezTo>
                  <a:cubicBezTo>
                    <a:pt x="4073" y="9544"/>
                    <a:pt x="4092" y="9054"/>
                    <a:pt x="4053" y="8931"/>
                  </a:cubicBezTo>
                  <a:cubicBezTo>
                    <a:pt x="4016" y="8809"/>
                    <a:pt x="3929" y="8952"/>
                    <a:pt x="3881" y="9033"/>
                  </a:cubicBezTo>
                  <a:cubicBezTo>
                    <a:pt x="3833" y="9115"/>
                    <a:pt x="3698" y="9177"/>
                    <a:pt x="3737" y="9237"/>
                  </a:cubicBezTo>
                  <a:cubicBezTo>
                    <a:pt x="3775" y="9299"/>
                    <a:pt x="3901" y="9421"/>
                    <a:pt x="3891" y="9585"/>
                  </a:cubicBezTo>
                  <a:cubicBezTo>
                    <a:pt x="3881" y="9749"/>
                    <a:pt x="3794" y="9790"/>
                    <a:pt x="3746" y="9871"/>
                  </a:cubicBezTo>
                  <a:cubicBezTo>
                    <a:pt x="3698" y="9953"/>
                    <a:pt x="3523" y="10276"/>
                    <a:pt x="3494" y="10174"/>
                  </a:cubicBezTo>
                  <a:cubicBezTo>
                    <a:pt x="3465" y="10071"/>
                    <a:pt x="3447" y="9421"/>
                    <a:pt x="3419" y="9340"/>
                  </a:cubicBezTo>
                  <a:cubicBezTo>
                    <a:pt x="3390" y="9259"/>
                    <a:pt x="3303" y="9054"/>
                    <a:pt x="3275" y="8870"/>
                  </a:cubicBezTo>
                  <a:cubicBezTo>
                    <a:pt x="3246" y="8686"/>
                    <a:pt x="3140" y="8624"/>
                    <a:pt x="3072" y="8482"/>
                  </a:cubicBezTo>
                  <a:cubicBezTo>
                    <a:pt x="3005" y="8339"/>
                    <a:pt x="2813" y="8113"/>
                    <a:pt x="2736" y="7950"/>
                  </a:cubicBezTo>
                  <a:cubicBezTo>
                    <a:pt x="2659" y="7788"/>
                    <a:pt x="2524" y="7665"/>
                    <a:pt x="2515" y="7869"/>
                  </a:cubicBezTo>
                  <a:cubicBezTo>
                    <a:pt x="2505" y="8073"/>
                    <a:pt x="2650" y="8113"/>
                    <a:pt x="2708" y="8319"/>
                  </a:cubicBezTo>
                  <a:cubicBezTo>
                    <a:pt x="2765" y="8523"/>
                    <a:pt x="2890" y="8645"/>
                    <a:pt x="2957" y="8706"/>
                  </a:cubicBezTo>
                  <a:cubicBezTo>
                    <a:pt x="3024" y="8768"/>
                    <a:pt x="3207" y="9033"/>
                    <a:pt x="3207" y="9033"/>
                  </a:cubicBezTo>
                  <a:cubicBezTo>
                    <a:pt x="3207" y="9033"/>
                    <a:pt x="3130" y="9095"/>
                    <a:pt x="3063" y="9075"/>
                  </a:cubicBezTo>
                  <a:cubicBezTo>
                    <a:pt x="2995" y="9054"/>
                    <a:pt x="3101" y="9514"/>
                    <a:pt x="3091" y="9657"/>
                  </a:cubicBezTo>
                  <a:cubicBezTo>
                    <a:pt x="3082" y="9800"/>
                    <a:pt x="2966" y="9605"/>
                    <a:pt x="2948" y="9443"/>
                  </a:cubicBezTo>
                  <a:cubicBezTo>
                    <a:pt x="2929" y="9278"/>
                    <a:pt x="2871" y="9095"/>
                    <a:pt x="2832" y="9033"/>
                  </a:cubicBezTo>
                  <a:cubicBezTo>
                    <a:pt x="2794" y="8972"/>
                    <a:pt x="2544" y="8809"/>
                    <a:pt x="2505" y="8768"/>
                  </a:cubicBezTo>
                  <a:cubicBezTo>
                    <a:pt x="2466" y="8726"/>
                    <a:pt x="2303" y="8503"/>
                    <a:pt x="2284" y="8319"/>
                  </a:cubicBezTo>
                  <a:cubicBezTo>
                    <a:pt x="2264" y="8134"/>
                    <a:pt x="2120" y="8113"/>
                    <a:pt x="2082" y="8155"/>
                  </a:cubicBezTo>
                  <a:cubicBezTo>
                    <a:pt x="2043" y="8196"/>
                    <a:pt x="1898" y="8420"/>
                    <a:pt x="1832" y="8420"/>
                  </a:cubicBezTo>
                  <a:cubicBezTo>
                    <a:pt x="1765" y="8420"/>
                    <a:pt x="1659" y="8319"/>
                    <a:pt x="1581" y="8297"/>
                  </a:cubicBezTo>
                  <a:cubicBezTo>
                    <a:pt x="1505" y="8278"/>
                    <a:pt x="1495" y="8563"/>
                    <a:pt x="1466" y="8726"/>
                  </a:cubicBezTo>
                  <a:cubicBezTo>
                    <a:pt x="1437" y="8891"/>
                    <a:pt x="1312" y="8768"/>
                    <a:pt x="1245" y="8911"/>
                  </a:cubicBezTo>
                  <a:cubicBezTo>
                    <a:pt x="1177" y="9054"/>
                    <a:pt x="1062" y="9197"/>
                    <a:pt x="1090" y="9319"/>
                  </a:cubicBezTo>
                  <a:cubicBezTo>
                    <a:pt x="1120" y="9443"/>
                    <a:pt x="1168" y="9443"/>
                    <a:pt x="1081" y="9544"/>
                  </a:cubicBezTo>
                  <a:cubicBezTo>
                    <a:pt x="994" y="9647"/>
                    <a:pt x="946" y="9850"/>
                    <a:pt x="859" y="9871"/>
                  </a:cubicBezTo>
                  <a:cubicBezTo>
                    <a:pt x="774" y="9891"/>
                    <a:pt x="658" y="9973"/>
                    <a:pt x="610" y="9912"/>
                  </a:cubicBezTo>
                  <a:cubicBezTo>
                    <a:pt x="562" y="9850"/>
                    <a:pt x="524" y="10116"/>
                    <a:pt x="494" y="10177"/>
                  </a:cubicBezTo>
                  <a:cubicBezTo>
                    <a:pt x="466" y="10240"/>
                    <a:pt x="417" y="9994"/>
                    <a:pt x="369" y="9891"/>
                  </a:cubicBezTo>
                  <a:cubicBezTo>
                    <a:pt x="321" y="9790"/>
                    <a:pt x="196" y="9871"/>
                    <a:pt x="157" y="9850"/>
                  </a:cubicBezTo>
                  <a:cubicBezTo>
                    <a:pt x="119" y="9830"/>
                    <a:pt x="80" y="9647"/>
                    <a:pt x="32" y="9564"/>
                  </a:cubicBezTo>
                  <a:cubicBezTo>
                    <a:pt x="-16" y="9482"/>
                    <a:pt x="-6" y="9299"/>
                    <a:pt x="32" y="9237"/>
                  </a:cubicBezTo>
                  <a:cubicBezTo>
                    <a:pt x="71" y="9177"/>
                    <a:pt x="109" y="9075"/>
                    <a:pt x="80" y="8891"/>
                  </a:cubicBezTo>
                  <a:cubicBezTo>
                    <a:pt x="51" y="8706"/>
                    <a:pt x="32" y="8297"/>
                    <a:pt x="129" y="8217"/>
                  </a:cubicBezTo>
                  <a:cubicBezTo>
                    <a:pt x="225" y="8134"/>
                    <a:pt x="456" y="8217"/>
                    <a:pt x="571" y="8217"/>
                  </a:cubicBezTo>
                  <a:cubicBezTo>
                    <a:pt x="687" y="8217"/>
                    <a:pt x="884" y="8301"/>
                    <a:pt x="917" y="8175"/>
                  </a:cubicBezTo>
                  <a:cubicBezTo>
                    <a:pt x="965" y="7991"/>
                    <a:pt x="985" y="7788"/>
                    <a:pt x="975" y="7603"/>
                  </a:cubicBezTo>
                  <a:cubicBezTo>
                    <a:pt x="965" y="7420"/>
                    <a:pt x="774" y="7255"/>
                    <a:pt x="649" y="7215"/>
                  </a:cubicBezTo>
                  <a:cubicBezTo>
                    <a:pt x="524" y="7174"/>
                    <a:pt x="542" y="7052"/>
                    <a:pt x="678" y="7032"/>
                  </a:cubicBezTo>
                  <a:cubicBezTo>
                    <a:pt x="812" y="7010"/>
                    <a:pt x="803" y="6909"/>
                    <a:pt x="917" y="6868"/>
                  </a:cubicBezTo>
                  <a:cubicBezTo>
                    <a:pt x="1033" y="6827"/>
                    <a:pt x="1149" y="6765"/>
                    <a:pt x="1235" y="6745"/>
                  </a:cubicBezTo>
                  <a:cubicBezTo>
                    <a:pt x="1321" y="6724"/>
                    <a:pt x="1321" y="6561"/>
                    <a:pt x="1321" y="6439"/>
                  </a:cubicBezTo>
                  <a:cubicBezTo>
                    <a:pt x="1321" y="6316"/>
                    <a:pt x="1562" y="6275"/>
                    <a:pt x="1562" y="6275"/>
                  </a:cubicBezTo>
                  <a:cubicBezTo>
                    <a:pt x="1562" y="6275"/>
                    <a:pt x="1697" y="6010"/>
                    <a:pt x="1774" y="5887"/>
                  </a:cubicBezTo>
                  <a:cubicBezTo>
                    <a:pt x="1852" y="5764"/>
                    <a:pt x="1985" y="5784"/>
                    <a:pt x="2091" y="5846"/>
                  </a:cubicBezTo>
                  <a:cubicBezTo>
                    <a:pt x="2197" y="5907"/>
                    <a:pt x="2082" y="5703"/>
                    <a:pt x="2043" y="5601"/>
                  </a:cubicBezTo>
                  <a:cubicBezTo>
                    <a:pt x="2004" y="5499"/>
                    <a:pt x="2034" y="5273"/>
                    <a:pt x="2062" y="5152"/>
                  </a:cubicBezTo>
                  <a:cubicBezTo>
                    <a:pt x="2091" y="5028"/>
                    <a:pt x="2264" y="4967"/>
                    <a:pt x="2313" y="5008"/>
                  </a:cubicBezTo>
                  <a:cubicBezTo>
                    <a:pt x="2361" y="5049"/>
                    <a:pt x="2313" y="5232"/>
                    <a:pt x="2322" y="5397"/>
                  </a:cubicBezTo>
                  <a:cubicBezTo>
                    <a:pt x="2332" y="5560"/>
                    <a:pt x="2408" y="5663"/>
                    <a:pt x="2408" y="5663"/>
                  </a:cubicBezTo>
                  <a:lnTo>
                    <a:pt x="2486" y="5642"/>
                  </a:lnTo>
                  <a:cubicBezTo>
                    <a:pt x="2486" y="5642"/>
                    <a:pt x="2486" y="5642"/>
                    <a:pt x="2611" y="5642"/>
                  </a:cubicBezTo>
                  <a:cubicBezTo>
                    <a:pt x="2736" y="5642"/>
                    <a:pt x="2743" y="5647"/>
                    <a:pt x="2839" y="5586"/>
                  </a:cubicBezTo>
                  <a:cubicBezTo>
                    <a:pt x="2935" y="5524"/>
                    <a:pt x="3005" y="5601"/>
                    <a:pt x="3044" y="5560"/>
                  </a:cubicBezTo>
                  <a:cubicBezTo>
                    <a:pt x="3082" y="5519"/>
                    <a:pt x="3188" y="5519"/>
                    <a:pt x="3332" y="5622"/>
                  </a:cubicBezTo>
                  <a:cubicBezTo>
                    <a:pt x="3477" y="5724"/>
                    <a:pt x="3400" y="5438"/>
                    <a:pt x="3428" y="5273"/>
                  </a:cubicBezTo>
                  <a:cubicBezTo>
                    <a:pt x="3458" y="5110"/>
                    <a:pt x="3515" y="4825"/>
                    <a:pt x="3611" y="4845"/>
                  </a:cubicBezTo>
                  <a:cubicBezTo>
                    <a:pt x="3708" y="4865"/>
                    <a:pt x="3785" y="4988"/>
                    <a:pt x="3862" y="4886"/>
                  </a:cubicBezTo>
                  <a:cubicBezTo>
                    <a:pt x="3939" y="4784"/>
                    <a:pt x="3717" y="4640"/>
                    <a:pt x="3717" y="4579"/>
                  </a:cubicBezTo>
                  <a:cubicBezTo>
                    <a:pt x="3717" y="4518"/>
                    <a:pt x="3901" y="4518"/>
                    <a:pt x="4063" y="4498"/>
                  </a:cubicBezTo>
                  <a:cubicBezTo>
                    <a:pt x="4227" y="4477"/>
                    <a:pt x="4323" y="4498"/>
                    <a:pt x="4401" y="4458"/>
                  </a:cubicBezTo>
                  <a:cubicBezTo>
                    <a:pt x="4477" y="4416"/>
                    <a:pt x="4343" y="4129"/>
                    <a:pt x="4313" y="4129"/>
                  </a:cubicBezTo>
                  <a:cubicBezTo>
                    <a:pt x="4285" y="4129"/>
                    <a:pt x="4092" y="4170"/>
                    <a:pt x="3997" y="4150"/>
                  </a:cubicBezTo>
                  <a:cubicBezTo>
                    <a:pt x="3901" y="4129"/>
                    <a:pt x="3794" y="4274"/>
                    <a:pt x="3708" y="4314"/>
                  </a:cubicBezTo>
                  <a:cubicBezTo>
                    <a:pt x="3621" y="4355"/>
                    <a:pt x="3602" y="4068"/>
                    <a:pt x="3554" y="3946"/>
                  </a:cubicBezTo>
                  <a:cubicBezTo>
                    <a:pt x="3505" y="3823"/>
                    <a:pt x="3486" y="3599"/>
                    <a:pt x="3611" y="3477"/>
                  </a:cubicBezTo>
                  <a:cubicBezTo>
                    <a:pt x="3737" y="3353"/>
                    <a:pt x="3959" y="3088"/>
                    <a:pt x="3997" y="2965"/>
                  </a:cubicBezTo>
                  <a:cubicBezTo>
                    <a:pt x="4034" y="2842"/>
                    <a:pt x="3843" y="2863"/>
                    <a:pt x="3660" y="2884"/>
                  </a:cubicBezTo>
                  <a:cubicBezTo>
                    <a:pt x="3477" y="2904"/>
                    <a:pt x="3689" y="3006"/>
                    <a:pt x="3515" y="3374"/>
                  </a:cubicBezTo>
                  <a:cubicBezTo>
                    <a:pt x="3342" y="3741"/>
                    <a:pt x="3255" y="3496"/>
                    <a:pt x="3120" y="3741"/>
                  </a:cubicBezTo>
                  <a:cubicBezTo>
                    <a:pt x="2986" y="3986"/>
                    <a:pt x="3082" y="4008"/>
                    <a:pt x="3207" y="4089"/>
                  </a:cubicBezTo>
                  <a:cubicBezTo>
                    <a:pt x="3332" y="4170"/>
                    <a:pt x="3226" y="4416"/>
                    <a:pt x="3197" y="4477"/>
                  </a:cubicBezTo>
                  <a:cubicBezTo>
                    <a:pt x="3168" y="4539"/>
                    <a:pt x="3024" y="4763"/>
                    <a:pt x="3044" y="4926"/>
                  </a:cubicBezTo>
                  <a:cubicBezTo>
                    <a:pt x="3063" y="5090"/>
                    <a:pt x="2948" y="5193"/>
                    <a:pt x="2948" y="5193"/>
                  </a:cubicBezTo>
                  <a:cubicBezTo>
                    <a:pt x="2948" y="5193"/>
                    <a:pt x="2592" y="5356"/>
                    <a:pt x="2524" y="5377"/>
                  </a:cubicBezTo>
                  <a:cubicBezTo>
                    <a:pt x="2457" y="5397"/>
                    <a:pt x="2438" y="5273"/>
                    <a:pt x="2457" y="5152"/>
                  </a:cubicBezTo>
                  <a:cubicBezTo>
                    <a:pt x="2476" y="5028"/>
                    <a:pt x="2380" y="4743"/>
                    <a:pt x="2371" y="4560"/>
                  </a:cubicBezTo>
                  <a:cubicBezTo>
                    <a:pt x="2361" y="4375"/>
                    <a:pt x="2216" y="4640"/>
                    <a:pt x="2207" y="4763"/>
                  </a:cubicBezTo>
                  <a:cubicBezTo>
                    <a:pt x="2197" y="4886"/>
                    <a:pt x="2014" y="4906"/>
                    <a:pt x="1909" y="4825"/>
                  </a:cubicBezTo>
                  <a:cubicBezTo>
                    <a:pt x="1803" y="4743"/>
                    <a:pt x="1746" y="4436"/>
                    <a:pt x="1765" y="4375"/>
                  </a:cubicBezTo>
                  <a:cubicBezTo>
                    <a:pt x="1784" y="4314"/>
                    <a:pt x="1707" y="4008"/>
                    <a:pt x="1707" y="3926"/>
                  </a:cubicBezTo>
                  <a:cubicBezTo>
                    <a:pt x="1707" y="3844"/>
                    <a:pt x="1931" y="3249"/>
                    <a:pt x="2114" y="3167"/>
                  </a:cubicBezTo>
                  <a:cubicBezTo>
                    <a:pt x="2297" y="3085"/>
                    <a:pt x="2515" y="2884"/>
                    <a:pt x="2640" y="2680"/>
                  </a:cubicBezTo>
                  <a:cubicBezTo>
                    <a:pt x="2765" y="2475"/>
                    <a:pt x="2823" y="2230"/>
                    <a:pt x="2861" y="2168"/>
                  </a:cubicBezTo>
                  <a:cubicBezTo>
                    <a:pt x="2900" y="2107"/>
                    <a:pt x="3565" y="1430"/>
                    <a:pt x="3805" y="1348"/>
                  </a:cubicBezTo>
                  <a:cubicBezTo>
                    <a:pt x="4045" y="1267"/>
                    <a:pt x="4574" y="1760"/>
                    <a:pt x="4660" y="1800"/>
                  </a:cubicBezTo>
                  <a:cubicBezTo>
                    <a:pt x="4747" y="1841"/>
                    <a:pt x="4795" y="1902"/>
                    <a:pt x="5007" y="2066"/>
                  </a:cubicBezTo>
                  <a:cubicBezTo>
                    <a:pt x="5218" y="2230"/>
                    <a:pt x="5418" y="2052"/>
                    <a:pt x="5553" y="2092"/>
                  </a:cubicBezTo>
                  <a:cubicBezTo>
                    <a:pt x="5688" y="2133"/>
                    <a:pt x="5757" y="2393"/>
                    <a:pt x="5844" y="2475"/>
                  </a:cubicBezTo>
                  <a:cubicBezTo>
                    <a:pt x="5930" y="2558"/>
                    <a:pt x="5844" y="2619"/>
                    <a:pt x="5632" y="2761"/>
                  </a:cubicBezTo>
                  <a:cubicBezTo>
                    <a:pt x="5420" y="2904"/>
                    <a:pt x="5275" y="2863"/>
                    <a:pt x="5160" y="2781"/>
                  </a:cubicBezTo>
                  <a:cubicBezTo>
                    <a:pt x="5045" y="2699"/>
                    <a:pt x="4978" y="2699"/>
                    <a:pt x="5065" y="2822"/>
                  </a:cubicBezTo>
                  <a:cubicBezTo>
                    <a:pt x="5150" y="2945"/>
                    <a:pt x="5122" y="3006"/>
                    <a:pt x="5131" y="3190"/>
                  </a:cubicBezTo>
                  <a:cubicBezTo>
                    <a:pt x="5140" y="3374"/>
                    <a:pt x="5275" y="3210"/>
                    <a:pt x="5304" y="3170"/>
                  </a:cubicBezTo>
                  <a:cubicBezTo>
                    <a:pt x="5333" y="3129"/>
                    <a:pt x="5333" y="3047"/>
                    <a:pt x="5439" y="3190"/>
                  </a:cubicBezTo>
                  <a:cubicBezTo>
                    <a:pt x="5545" y="3333"/>
                    <a:pt x="5584" y="3251"/>
                    <a:pt x="5632" y="3231"/>
                  </a:cubicBezTo>
                  <a:cubicBezTo>
                    <a:pt x="5680" y="3210"/>
                    <a:pt x="5641" y="2986"/>
                    <a:pt x="5670" y="2904"/>
                  </a:cubicBezTo>
                  <a:cubicBezTo>
                    <a:pt x="5699" y="2822"/>
                    <a:pt x="5815" y="2822"/>
                    <a:pt x="5844" y="2781"/>
                  </a:cubicBezTo>
                  <a:cubicBezTo>
                    <a:pt x="5873" y="2741"/>
                    <a:pt x="5940" y="2680"/>
                    <a:pt x="5998" y="2659"/>
                  </a:cubicBezTo>
                  <a:cubicBezTo>
                    <a:pt x="6055" y="2638"/>
                    <a:pt x="6046" y="2842"/>
                    <a:pt x="6104" y="2904"/>
                  </a:cubicBezTo>
                  <a:cubicBezTo>
                    <a:pt x="6160" y="2965"/>
                    <a:pt x="6133" y="2638"/>
                    <a:pt x="6113" y="2558"/>
                  </a:cubicBezTo>
                  <a:cubicBezTo>
                    <a:pt x="6094" y="2475"/>
                    <a:pt x="6075" y="2251"/>
                    <a:pt x="6104" y="2189"/>
                  </a:cubicBezTo>
                  <a:cubicBezTo>
                    <a:pt x="6133" y="2127"/>
                    <a:pt x="6334" y="2086"/>
                    <a:pt x="6382" y="2168"/>
                  </a:cubicBezTo>
                  <a:cubicBezTo>
                    <a:pt x="6430" y="2251"/>
                    <a:pt x="6305" y="2495"/>
                    <a:pt x="6334" y="2638"/>
                  </a:cubicBezTo>
                  <a:cubicBezTo>
                    <a:pt x="6363" y="2781"/>
                    <a:pt x="6430" y="2558"/>
                    <a:pt x="6478" y="2434"/>
                  </a:cubicBezTo>
                  <a:cubicBezTo>
                    <a:pt x="6527" y="2313"/>
                    <a:pt x="6632" y="2434"/>
                    <a:pt x="6806" y="2373"/>
                  </a:cubicBezTo>
                  <a:cubicBezTo>
                    <a:pt x="6979" y="2313"/>
                    <a:pt x="6941" y="2107"/>
                    <a:pt x="7123" y="2230"/>
                  </a:cubicBezTo>
                  <a:cubicBezTo>
                    <a:pt x="7305" y="2353"/>
                    <a:pt x="7257" y="2353"/>
                    <a:pt x="7315" y="2230"/>
                  </a:cubicBezTo>
                  <a:cubicBezTo>
                    <a:pt x="7373" y="2107"/>
                    <a:pt x="7479" y="2251"/>
                    <a:pt x="7584" y="2168"/>
                  </a:cubicBezTo>
                  <a:cubicBezTo>
                    <a:pt x="7690" y="2086"/>
                    <a:pt x="7690" y="2168"/>
                    <a:pt x="7768" y="2251"/>
                  </a:cubicBezTo>
                  <a:cubicBezTo>
                    <a:pt x="7845" y="2333"/>
                    <a:pt x="7941" y="2086"/>
                    <a:pt x="7980" y="2006"/>
                  </a:cubicBezTo>
                  <a:cubicBezTo>
                    <a:pt x="8018" y="1923"/>
                    <a:pt x="8172" y="1923"/>
                    <a:pt x="8250" y="1944"/>
                  </a:cubicBezTo>
                  <a:cubicBezTo>
                    <a:pt x="8325" y="1965"/>
                    <a:pt x="8421" y="2066"/>
                    <a:pt x="8498" y="2066"/>
                  </a:cubicBezTo>
                  <a:cubicBezTo>
                    <a:pt x="8575" y="2066"/>
                    <a:pt x="8701" y="2189"/>
                    <a:pt x="8701" y="2189"/>
                  </a:cubicBezTo>
                  <a:cubicBezTo>
                    <a:pt x="8701" y="2189"/>
                    <a:pt x="8865" y="2313"/>
                    <a:pt x="8903" y="2230"/>
                  </a:cubicBezTo>
                  <a:cubicBezTo>
                    <a:pt x="8941" y="2148"/>
                    <a:pt x="8894" y="2046"/>
                    <a:pt x="8748" y="1902"/>
                  </a:cubicBezTo>
                  <a:cubicBezTo>
                    <a:pt x="8604" y="1760"/>
                    <a:pt x="8662" y="1515"/>
                    <a:pt x="8748" y="1494"/>
                  </a:cubicBezTo>
                  <a:cubicBezTo>
                    <a:pt x="8836" y="1474"/>
                    <a:pt x="8826" y="1372"/>
                    <a:pt x="8894" y="1290"/>
                  </a:cubicBezTo>
                  <a:cubicBezTo>
                    <a:pt x="8961" y="1209"/>
                    <a:pt x="9047" y="902"/>
                    <a:pt x="9124" y="963"/>
                  </a:cubicBezTo>
                  <a:cubicBezTo>
                    <a:pt x="9202" y="1024"/>
                    <a:pt x="9269" y="1147"/>
                    <a:pt x="9364" y="1249"/>
                  </a:cubicBezTo>
                  <a:cubicBezTo>
                    <a:pt x="9461" y="1351"/>
                    <a:pt x="9374" y="1494"/>
                    <a:pt x="9355" y="1596"/>
                  </a:cubicBezTo>
                  <a:cubicBezTo>
                    <a:pt x="9336" y="1699"/>
                    <a:pt x="9374" y="2086"/>
                    <a:pt x="9403" y="2148"/>
                  </a:cubicBezTo>
                  <a:cubicBezTo>
                    <a:pt x="9432" y="2209"/>
                    <a:pt x="9374" y="2434"/>
                    <a:pt x="9298" y="2537"/>
                  </a:cubicBezTo>
                  <a:cubicBezTo>
                    <a:pt x="9221" y="2638"/>
                    <a:pt x="9115" y="2863"/>
                    <a:pt x="9144" y="2904"/>
                  </a:cubicBezTo>
                  <a:cubicBezTo>
                    <a:pt x="9172" y="2945"/>
                    <a:pt x="9403" y="2720"/>
                    <a:pt x="9403" y="2720"/>
                  </a:cubicBezTo>
                  <a:cubicBezTo>
                    <a:pt x="9403" y="2720"/>
                    <a:pt x="9547" y="2353"/>
                    <a:pt x="9614" y="2251"/>
                  </a:cubicBezTo>
                  <a:cubicBezTo>
                    <a:pt x="9682" y="2148"/>
                    <a:pt x="9749" y="2148"/>
                    <a:pt x="9769" y="2271"/>
                  </a:cubicBezTo>
                  <a:cubicBezTo>
                    <a:pt x="9788" y="2393"/>
                    <a:pt x="9894" y="2434"/>
                    <a:pt x="9990" y="2353"/>
                  </a:cubicBezTo>
                  <a:cubicBezTo>
                    <a:pt x="10086" y="2271"/>
                    <a:pt x="9990" y="2209"/>
                    <a:pt x="9981" y="2025"/>
                  </a:cubicBezTo>
                  <a:cubicBezTo>
                    <a:pt x="9971" y="1841"/>
                    <a:pt x="9817" y="1944"/>
                    <a:pt x="9730" y="1984"/>
                  </a:cubicBezTo>
                  <a:cubicBezTo>
                    <a:pt x="9643" y="2025"/>
                    <a:pt x="9576" y="2209"/>
                    <a:pt x="9547" y="2209"/>
                  </a:cubicBezTo>
                  <a:cubicBezTo>
                    <a:pt x="9518" y="2209"/>
                    <a:pt x="9518" y="2086"/>
                    <a:pt x="9537" y="1902"/>
                  </a:cubicBezTo>
                  <a:cubicBezTo>
                    <a:pt x="9557" y="1719"/>
                    <a:pt x="9499" y="1616"/>
                    <a:pt x="9499" y="1515"/>
                  </a:cubicBezTo>
                  <a:cubicBezTo>
                    <a:pt x="9499" y="1413"/>
                    <a:pt x="9528" y="1413"/>
                    <a:pt x="9595" y="1209"/>
                  </a:cubicBezTo>
                  <a:cubicBezTo>
                    <a:pt x="9663" y="1003"/>
                    <a:pt x="9663" y="1351"/>
                    <a:pt x="9672" y="1534"/>
                  </a:cubicBezTo>
                  <a:cubicBezTo>
                    <a:pt x="9682" y="1719"/>
                    <a:pt x="9749" y="1637"/>
                    <a:pt x="9807" y="1616"/>
                  </a:cubicBezTo>
                  <a:cubicBezTo>
                    <a:pt x="9865" y="1596"/>
                    <a:pt x="9836" y="1351"/>
                    <a:pt x="9885" y="1229"/>
                  </a:cubicBezTo>
                  <a:cubicBezTo>
                    <a:pt x="9932" y="1106"/>
                    <a:pt x="10039" y="1086"/>
                    <a:pt x="10134" y="1270"/>
                  </a:cubicBezTo>
                  <a:cubicBezTo>
                    <a:pt x="10231" y="1454"/>
                    <a:pt x="10221" y="1393"/>
                    <a:pt x="10337" y="1474"/>
                  </a:cubicBezTo>
                  <a:cubicBezTo>
                    <a:pt x="10451" y="1555"/>
                    <a:pt x="10461" y="1577"/>
                    <a:pt x="10471" y="1760"/>
                  </a:cubicBezTo>
                  <a:cubicBezTo>
                    <a:pt x="10480" y="1944"/>
                    <a:pt x="10557" y="1965"/>
                    <a:pt x="10605" y="1902"/>
                  </a:cubicBezTo>
                  <a:cubicBezTo>
                    <a:pt x="10654" y="1841"/>
                    <a:pt x="10615" y="1596"/>
                    <a:pt x="10586" y="1515"/>
                  </a:cubicBezTo>
                  <a:cubicBezTo>
                    <a:pt x="10557" y="1434"/>
                    <a:pt x="10327" y="1290"/>
                    <a:pt x="10250" y="1147"/>
                  </a:cubicBezTo>
                  <a:cubicBezTo>
                    <a:pt x="10173" y="1003"/>
                    <a:pt x="10289" y="1003"/>
                    <a:pt x="10376" y="1003"/>
                  </a:cubicBezTo>
                  <a:cubicBezTo>
                    <a:pt x="10461" y="1003"/>
                    <a:pt x="10625" y="1024"/>
                    <a:pt x="10625" y="1024"/>
                  </a:cubicBezTo>
                  <a:cubicBezTo>
                    <a:pt x="10625" y="1024"/>
                    <a:pt x="10808" y="942"/>
                    <a:pt x="10904" y="800"/>
                  </a:cubicBezTo>
                  <a:cubicBezTo>
                    <a:pt x="11001" y="657"/>
                    <a:pt x="11067" y="657"/>
                    <a:pt x="11164" y="576"/>
                  </a:cubicBezTo>
                  <a:cubicBezTo>
                    <a:pt x="11260" y="493"/>
                    <a:pt x="11414" y="493"/>
                    <a:pt x="11510" y="534"/>
                  </a:cubicBezTo>
                  <a:cubicBezTo>
                    <a:pt x="11606" y="576"/>
                    <a:pt x="11673" y="452"/>
                    <a:pt x="11770" y="370"/>
                  </a:cubicBezTo>
                  <a:cubicBezTo>
                    <a:pt x="11866" y="289"/>
                    <a:pt x="11992" y="-243"/>
                    <a:pt x="12001" y="269"/>
                  </a:cubicBezTo>
                  <a:cubicBezTo>
                    <a:pt x="12002" y="335"/>
                    <a:pt x="12270" y="431"/>
                    <a:pt x="12309" y="412"/>
                  </a:cubicBezTo>
                  <a:cubicBezTo>
                    <a:pt x="12347" y="391"/>
                    <a:pt x="12444" y="364"/>
                    <a:pt x="12587" y="207"/>
                  </a:cubicBezTo>
                  <a:cubicBezTo>
                    <a:pt x="12663" y="124"/>
                    <a:pt x="12700" y="53"/>
                    <a:pt x="12716" y="0"/>
                  </a:cubicBezTo>
                  <a:close/>
                </a:path>
              </a:pathLst>
            </a:custGeom>
            <a:solidFill>
              <a:schemeClr val="accent2"/>
            </a:solidFill>
            <a:ln w="12700">
              <a:miter lim="400000"/>
            </a:ln>
          </p:spPr>
          <p:txBody>
            <a:bodyPr lIns="22860" tIns="22860" rIns="22860" bIns="22860" anchor="ctr"/>
            <a:lstStyle/>
            <a:p>
              <a:pPr algn="l" defTabSz="171450">
                <a:defRPr sz="3000">
                  <a:solidFill>
                    <a:srgbClr val="FFFFFF"/>
                  </a:solidFill>
                  <a:effectLst>
                    <a:outerShdw blurRad="38100" dist="12700" dir="5400000" rotWithShape="0">
                      <a:srgbClr val="000000">
                        <a:alpha val="50000"/>
                      </a:srgbClr>
                    </a:outerShdw>
                  </a:effectLst>
                  <a:latin typeface="Calibri" panose="020F0502020204030204"/>
                  <a:ea typeface="Calibri" panose="020F0502020204030204"/>
                  <a:cs typeface="Calibri" panose="020F0502020204030204"/>
                  <a:sym typeface="Calibri" panose="020F0502020204030204"/>
                </a:defRPr>
              </a:pPr>
              <a:endParaRPr sz="4000"/>
            </a:p>
          </p:txBody>
        </p:sp>
        <p:sp>
          <p:nvSpPr>
            <p:cNvPr id="19" name="Shape 9350">
              <a:extLst>
                <a:ext uri="{FF2B5EF4-FFF2-40B4-BE49-F238E27FC236}">
                  <a16:creationId xmlns:a16="http://schemas.microsoft.com/office/drawing/2014/main" id="{682FAFC4-62D4-47F8-9F39-B1343B09729B}"/>
                </a:ext>
              </a:extLst>
            </p:cNvPr>
            <p:cNvSpPr/>
            <p:nvPr/>
          </p:nvSpPr>
          <p:spPr>
            <a:xfrm>
              <a:off x="1468699" y="2519230"/>
              <a:ext cx="141256" cy="169345"/>
            </a:xfrm>
            <a:custGeom>
              <a:avLst/>
              <a:gdLst/>
              <a:ahLst/>
              <a:cxnLst>
                <a:cxn ang="0">
                  <a:pos x="wd2" y="hd2"/>
                </a:cxn>
                <a:cxn ang="5400000">
                  <a:pos x="wd2" y="hd2"/>
                </a:cxn>
                <a:cxn ang="10800000">
                  <a:pos x="wd2" y="hd2"/>
                </a:cxn>
                <a:cxn ang="16200000">
                  <a:pos x="wd2" y="hd2"/>
                </a:cxn>
              </a:cxnLst>
              <a:rect l="0" t="0" r="r" b="b"/>
              <a:pathLst>
                <a:path w="21600" h="21600" extrusionOk="0">
                  <a:moveTo>
                    <a:pt x="21600" y="6720"/>
                  </a:moveTo>
                  <a:lnTo>
                    <a:pt x="3628" y="0"/>
                  </a:lnTo>
                  <a:lnTo>
                    <a:pt x="0" y="0"/>
                  </a:lnTo>
                  <a:lnTo>
                    <a:pt x="0" y="21600"/>
                  </a:lnTo>
                  <a:lnTo>
                    <a:pt x="3628" y="21600"/>
                  </a:lnTo>
                  <a:lnTo>
                    <a:pt x="3628" y="15400"/>
                  </a:lnTo>
                  <a:cubicBezTo>
                    <a:pt x="3628" y="15400"/>
                    <a:pt x="21600" y="6720"/>
                    <a:pt x="21600" y="6720"/>
                  </a:cubicBezTo>
                  <a:close/>
                </a:path>
              </a:pathLst>
            </a:custGeom>
            <a:solidFill>
              <a:schemeClr val="accent1"/>
            </a:solidFill>
            <a:ln w="12700" cap="flat">
              <a:noFill/>
              <a:miter lim="400000"/>
            </a:ln>
            <a:effectLst/>
          </p:spPr>
          <p:txBody>
            <a:bodyPr wrap="square" lIns="60958" tIns="60958" rIns="60958" bIns="60958" numCol="1" anchor="ctr">
              <a:noAutofit/>
            </a:bodyPr>
            <a:lstStyle/>
            <a:p>
              <a:pPr algn="l" defTabSz="171450">
                <a:defRPr sz="3000">
                  <a:solidFill>
                    <a:srgbClr val="FFFFFF"/>
                  </a:solidFill>
                  <a:effectLst>
                    <a:outerShdw blurRad="38100" dist="12700" dir="5400000" rotWithShape="0">
                      <a:srgbClr val="000000">
                        <a:alpha val="50000"/>
                      </a:srgbClr>
                    </a:outerShdw>
                  </a:effectLst>
                  <a:latin typeface="Calibri" panose="020F0502020204030204"/>
                  <a:ea typeface="Calibri" panose="020F0502020204030204"/>
                  <a:cs typeface="Calibri" panose="020F0502020204030204"/>
                  <a:sym typeface="Calibri" panose="020F0502020204030204"/>
                </a:defRPr>
              </a:pPr>
              <a:endParaRPr sz="4000"/>
            </a:p>
          </p:txBody>
        </p:sp>
        <p:sp>
          <p:nvSpPr>
            <p:cNvPr id="20" name="Shape 9362">
              <a:extLst>
                <a:ext uri="{FF2B5EF4-FFF2-40B4-BE49-F238E27FC236}">
                  <a16:creationId xmlns:a16="http://schemas.microsoft.com/office/drawing/2014/main" id="{96D2175F-A9DA-42A2-884B-A07313AA6E11}"/>
                </a:ext>
              </a:extLst>
            </p:cNvPr>
            <p:cNvSpPr/>
            <p:nvPr/>
          </p:nvSpPr>
          <p:spPr>
            <a:xfrm>
              <a:off x="511911" y="3110471"/>
              <a:ext cx="1528349" cy="164779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19050" cmpd="sng">
              <a:solidFill>
                <a:srgbClr val="FFFFFF">
                  <a:alpha val="90000"/>
                </a:srgbClr>
              </a:solidFill>
              <a:prstDash val="sysDot"/>
              <a:miter lim="400000"/>
            </a:ln>
          </p:spPr>
          <p:txBody>
            <a:bodyPr lIns="22860" tIns="22860" rIns="22860" bIns="22860"/>
            <a:lstStyle/>
            <a:p>
              <a:pPr algn="l" defTabSz="171450">
                <a:defRPr sz="1800">
                  <a:latin typeface="Calibri" panose="020F0502020204030204"/>
                  <a:ea typeface="Calibri" panose="020F0502020204030204"/>
                  <a:cs typeface="Calibri" panose="020F0502020204030204"/>
                  <a:sym typeface="Calibri" panose="020F0502020204030204"/>
                </a:defRPr>
              </a:pPr>
              <a:endParaRPr sz="2400"/>
            </a:p>
          </p:txBody>
        </p:sp>
        <p:pic>
          <p:nvPicPr>
            <p:cNvPr id="21" name="Picture 29" descr="I:\精测\PPT\未标题-1.emf">
              <a:extLst>
                <a:ext uri="{FF2B5EF4-FFF2-40B4-BE49-F238E27FC236}">
                  <a16:creationId xmlns:a16="http://schemas.microsoft.com/office/drawing/2014/main" id="{FDDAA540-D274-469F-910D-8C2698CD987B}"/>
                </a:ext>
              </a:extLst>
            </p:cNvPr>
            <p:cNvPicPr>
              <a:picLocks noChangeAspect="1" noChangeArrowheads="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654845" y="3259896"/>
              <a:ext cx="232653" cy="1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Picture 29" descr="I:\精测\PPT\未标题-1.emf">
              <a:extLst>
                <a:ext uri="{FF2B5EF4-FFF2-40B4-BE49-F238E27FC236}">
                  <a16:creationId xmlns:a16="http://schemas.microsoft.com/office/drawing/2014/main" id="{C102938B-37BE-4AB1-9DEE-3F29E5B1152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79038" y="3026153"/>
              <a:ext cx="232653" cy="1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Picture 29" descr="I:\精测\PPT\未标题-1.emf">
              <a:extLst>
                <a:ext uri="{FF2B5EF4-FFF2-40B4-BE49-F238E27FC236}">
                  <a16:creationId xmlns:a16="http://schemas.microsoft.com/office/drawing/2014/main" id="{4F1AACCE-42DB-456F-B9F7-4855F3BBF067}"/>
                </a:ext>
              </a:extLst>
            </p:cNvPr>
            <p:cNvPicPr>
              <a:picLocks noChangeAspect="1" noChangeArrowheads="1"/>
            </p:cNvPicPr>
            <p:nvPr/>
          </p:nvPicPr>
          <p:blipFill>
            <a:blip r:embed="rId3" cstate="print">
              <a:duotone>
                <a:prstClr val="black"/>
                <a:schemeClr val="accent3">
                  <a:tint val="45000"/>
                  <a:satMod val="400000"/>
                </a:schemeClr>
              </a:duotone>
              <a:extLst>
                <a:ext uri="{28A0092B-C50C-407E-A947-70E740481C1C}">
                  <a14:useLocalDpi xmlns:a14="http://schemas.microsoft.com/office/drawing/2010/main" val="0"/>
                </a:ext>
              </a:extLst>
            </a:blip>
            <a:srcRect/>
            <a:stretch>
              <a:fillRect/>
            </a:stretch>
          </p:blipFill>
          <p:spPr bwMode="auto">
            <a:xfrm>
              <a:off x="5937006" y="3086826"/>
              <a:ext cx="232653" cy="1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 name="Picture 29" descr="I:\精测\PPT\未标题-1.emf">
              <a:extLst>
                <a:ext uri="{FF2B5EF4-FFF2-40B4-BE49-F238E27FC236}">
                  <a16:creationId xmlns:a16="http://schemas.microsoft.com/office/drawing/2014/main" id="{1BE02410-2E56-49ED-B5CC-0CACAFA5092C}"/>
                </a:ext>
              </a:extLst>
            </p:cNvPr>
            <p:cNvPicPr>
              <a:picLocks noChangeAspect="1" noChangeArrowheads="1"/>
            </p:cNvPicPr>
            <p:nvPr/>
          </p:nvPicPr>
          <p:blipFill>
            <a:blip r:embed="rId3"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030492" y="3234318"/>
              <a:ext cx="232653" cy="1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 name="Picture 29" descr="I:\精测\PPT\未标题-1.emf">
              <a:extLst>
                <a:ext uri="{FF2B5EF4-FFF2-40B4-BE49-F238E27FC236}">
                  <a16:creationId xmlns:a16="http://schemas.microsoft.com/office/drawing/2014/main" id="{4DD24EF3-C00A-4CA2-A5C4-143AF96EF7A8}"/>
                </a:ext>
              </a:extLst>
            </p:cNvPr>
            <p:cNvPicPr>
              <a:picLocks noChangeAspect="1" noChangeArrowheads="1"/>
            </p:cNvPicPr>
            <p:nvPr/>
          </p:nvPicPr>
          <p:blipFill>
            <a:blip r:embed="rId3" cstate="print">
              <a:duotone>
                <a:prstClr val="black"/>
                <a:schemeClr val="accent6">
                  <a:tint val="45000"/>
                  <a:satMod val="400000"/>
                </a:schemeClr>
              </a:duotone>
              <a:extLst>
                <a:ext uri="{28A0092B-C50C-407E-A947-70E740481C1C}">
                  <a14:useLocalDpi xmlns:a14="http://schemas.microsoft.com/office/drawing/2010/main" val="0"/>
                </a:ext>
              </a:extLst>
            </a:blip>
            <a:srcRect/>
            <a:stretch>
              <a:fillRect/>
            </a:stretch>
          </p:blipFill>
          <p:spPr bwMode="auto">
            <a:xfrm>
              <a:off x="5791298" y="3467474"/>
              <a:ext cx="232653" cy="1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2" name="组合 41">
            <a:extLst>
              <a:ext uri="{FF2B5EF4-FFF2-40B4-BE49-F238E27FC236}">
                <a16:creationId xmlns:a16="http://schemas.microsoft.com/office/drawing/2014/main" id="{94C2E819-19A1-40FF-AF03-686F94652C41}"/>
              </a:ext>
            </a:extLst>
          </p:cNvPr>
          <p:cNvGrpSpPr/>
          <p:nvPr/>
        </p:nvGrpSpPr>
        <p:grpSpPr>
          <a:xfrm>
            <a:off x="6086332" y="2852973"/>
            <a:ext cx="1677948" cy="312196"/>
            <a:chOff x="6086332" y="2852973"/>
            <a:chExt cx="1677948" cy="312196"/>
          </a:xfrm>
        </p:grpSpPr>
        <p:grpSp>
          <p:nvGrpSpPr>
            <p:cNvPr id="40" name="组合 39">
              <a:extLst>
                <a:ext uri="{FF2B5EF4-FFF2-40B4-BE49-F238E27FC236}">
                  <a16:creationId xmlns:a16="http://schemas.microsoft.com/office/drawing/2014/main" id="{497F2B14-669C-4865-B708-5DBF4683102E}"/>
                </a:ext>
              </a:extLst>
            </p:cNvPr>
            <p:cNvGrpSpPr/>
            <p:nvPr/>
          </p:nvGrpSpPr>
          <p:grpSpPr>
            <a:xfrm>
              <a:off x="6086332" y="2874098"/>
              <a:ext cx="1641948" cy="291071"/>
              <a:chOff x="6957676" y="2819400"/>
              <a:chExt cx="1641948" cy="291071"/>
            </a:xfrm>
          </p:grpSpPr>
          <p:cxnSp>
            <p:nvCxnSpPr>
              <p:cNvPr id="36" name="直接连接符 35">
                <a:extLst>
                  <a:ext uri="{FF2B5EF4-FFF2-40B4-BE49-F238E27FC236}">
                    <a16:creationId xmlns:a16="http://schemas.microsoft.com/office/drawing/2014/main" id="{1044DFD0-0381-4C15-A3BB-75A1AF1E56AD}"/>
                  </a:ext>
                </a:extLst>
              </p:cNvPr>
              <p:cNvCxnSpPr/>
              <p:nvPr/>
            </p:nvCxnSpPr>
            <p:spPr>
              <a:xfrm flipV="1">
                <a:off x="6957676" y="2819400"/>
                <a:ext cx="273948" cy="291071"/>
              </a:xfrm>
              <a:prstGeom prst="line">
                <a:avLst/>
              </a:prstGeom>
              <a:ln w="1905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5B080565-78F7-4DD2-A79F-3EE602FE63C0}"/>
                  </a:ext>
                </a:extLst>
              </p:cNvPr>
              <p:cNvCxnSpPr>
                <a:cxnSpLocks/>
              </p:cNvCxnSpPr>
              <p:nvPr/>
            </p:nvCxnSpPr>
            <p:spPr>
              <a:xfrm>
                <a:off x="7231624" y="2819400"/>
                <a:ext cx="1368000" cy="0"/>
              </a:xfrm>
              <a:prstGeom prst="line">
                <a:avLst/>
              </a:prstGeom>
              <a:ln w="1905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grpSp>
        <p:sp>
          <p:nvSpPr>
            <p:cNvPr id="41" name="流程图: 接点 40">
              <a:extLst>
                <a:ext uri="{FF2B5EF4-FFF2-40B4-BE49-F238E27FC236}">
                  <a16:creationId xmlns:a16="http://schemas.microsoft.com/office/drawing/2014/main" id="{C976BC63-6CFB-4DC7-8809-AE7CA863B3FC}"/>
                </a:ext>
              </a:extLst>
            </p:cNvPr>
            <p:cNvSpPr/>
            <p:nvPr/>
          </p:nvSpPr>
          <p:spPr>
            <a:xfrm>
              <a:off x="7728280" y="2852973"/>
              <a:ext cx="36000" cy="36000"/>
            </a:xfrm>
            <a:prstGeom prst="flowChartConnector">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chemeClr val="accent4">
                      <a:lumMod val="75000"/>
                    </a:schemeClr>
                  </a:solidFill>
                </a:ln>
                <a:solidFill>
                  <a:schemeClr val="accent4">
                    <a:lumMod val="75000"/>
                  </a:schemeClr>
                </a:solidFill>
              </a:endParaRPr>
            </a:p>
          </p:txBody>
        </p:sp>
      </p:grpSp>
      <p:sp>
        <p:nvSpPr>
          <p:cNvPr id="45" name="TextBox 28">
            <a:extLst>
              <a:ext uri="{FF2B5EF4-FFF2-40B4-BE49-F238E27FC236}">
                <a16:creationId xmlns:a16="http://schemas.microsoft.com/office/drawing/2014/main" id="{B90E49B7-AF44-4023-8079-BBEBC975D7A1}"/>
              </a:ext>
            </a:extLst>
          </p:cNvPr>
          <p:cNvSpPr txBox="1"/>
          <p:nvPr/>
        </p:nvSpPr>
        <p:spPr>
          <a:xfrm>
            <a:off x="7721375" y="2590362"/>
            <a:ext cx="1158061" cy="692497"/>
          </a:xfrm>
          <a:prstGeom prst="rect">
            <a:avLst/>
          </a:prstGeom>
          <a:noFill/>
        </p:spPr>
        <p:txBody>
          <a:bodyPr wrap="square">
            <a:spAutoFit/>
          </a:bodyPr>
          <a:lstStyle/>
          <a:p>
            <a:pPr algn="ctr">
              <a:defRPr/>
            </a:pPr>
            <a:r>
              <a:rPr lang="zh-CN" altLang="en-US" sz="900" dirty="0">
                <a:solidFill>
                  <a:schemeClr val="accent4">
                    <a:lumMod val="50000"/>
                  </a:schemeClr>
                </a:solidFill>
                <a:latin typeface="微软雅黑" panose="020B0503020204020204" pitchFamily="34" charset="-122"/>
                <a:ea typeface="微软雅黑" panose="020B0503020204020204" pitchFamily="34" charset="-122"/>
              </a:rPr>
              <a:t>苏州</a:t>
            </a:r>
            <a:endParaRPr lang="en-US" altLang="zh-CN" sz="900" dirty="0">
              <a:solidFill>
                <a:schemeClr val="accent4">
                  <a:lumMod val="50000"/>
                </a:schemeClr>
              </a:solidFill>
              <a:latin typeface="微软雅黑" panose="020B0503020204020204" pitchFamily="34" charset="-122"/>
              <a:ea typeface="微软雅黑" panose="020B0503020204020204" pitchFamily="34" charset="-122"/>
            </a:endParaRPr>
          </a:p>
          <a:p>
            <a:pPr algn="ctr">
              <a:defRPr/>
            </a:pPr>
            <a:r>
              <a:rPr lang="zh-CN" altLang="en-US" sz="900" dirty="0">
                <a:solidFill>
                  <a:schemeClr val="accent4">
                    <a:lumMod val="50000"/>
                  </a:schemeClr>
                </a:solidFill>
                <a:latin typeface="微软雅黑" panose="020B0503020204020204" pitchFamily="34" charset="-122"/>
                <a:ea typeface="微软雅黑" panose="020B0503020204020204" pitchFamily="34" charset="-122"/>
              </a:rPr>
              <a:t>研发</a:t>
            </a:r>
            <a:r>
              <a:rPr lang="en-US" altLang="zh-CN" sz="900" dirty="0">
                <a:solidFill>
                  <a:schemeClr val="accent4">
                    <a:lumMod val="50000"/>
                  </a:schemeClr>
                </a:solidFill>
                <a:latin typeface="微软雅黑" panose="020B0503020204020204" pitchFamily="34" charset="-122"/>
                <a:ea typeface="微软雅黑" panose="020B0503020204020204" pitchFamily="34" charset="-122"/>
              </a:rPr>
              <a:t>/</a:t>
            </a:r>
            <a:r>
              <a:rPr lang="zh-CN" altLang="en-US" sz="900" dirty="0">
                <a:solidFill>
                  <a:schemeClr val="accent4">
                    <a:lumMod val="50000"/>
                  </a:schemeClr>
                </a:solidFill>
                <a:latin typeface="微软雅黑" panose="020B0503020204020204" pitchFamily="34" charset="-122"/>
                <a:ea typeface="微软雅黑" panose="020B0503020204020204" pitchFamily="34" charset="-122"/>
              </a:rPr>
              <a:t>大陆交付中心</a:t>
            </a:r>
            <a:endParaRPr lang="en-US" altLang="zh-CN" sz="900" dirty="0">
              <a:solidFill>
                <a:schemeClr val="accent4">
                  <a:lumMod val="50000"/>
                </a:schemeClr>
              </a:solidFill>
              <a:latin typeface="微软雅黑" panose="020B0503020204020204" pitchFamily="34" charset="-122"/>
              <a:ea typeface="微软雅黑" panose="020B0503020204020204" pitchFamily="34" charset="-122"/>
            </a:endParaRPr>
          </a:p>
          <a:p>
            <a:pPr algn="ctr">
              <a:defRPr/>
            </a:pPr>
            <a:r>
              <a:rPr lang="pt-BR" altLang="zh-CN" sz="700" dirty="0">
                <a:solidFill>
                  <a:schemeClr val="accent4">
                    <a:lumMod val="50000"/>
                  </a:schemeClr>
                </a:solidFill>
                <a:latin typeface="微软雅黑" panose="020B0503020204020204" pitchFamily="34" charset="-122"/>
                <a:ea typeface="微软雅黑" panose="020B0503020204020204" pitchFamily="34" charset="-122"/>
              </a:rPr>
              <a:t>Suzhou</a:t>
            </a:r>
          </a:p>
          <a:p>
            <a:pPr algn="ctr">
              <a:defRPr/>
            </a:pPr>
            <a:r>
              <a:rPr lang="pt-BR" altLang="zh-CN" sz="700" dirty="0">
                <a:solidFill>
                  <a:schemeClr val="accent4">
                    <a:lumMod val="50000"/>
                  </a:schemeClr>
                </a:solidFill>
                <a:latin typeface="微软雅黑" panose="020B0503020204020204" pitchFamily="34" charset="-122"/>
                <a:ea typeface="微软雅黑" panose="020B0503020204020204" pitchFamily="34" charset="-122"/>
              </a:rPr>
              <a:t>R&amp;D/Continental Delivery Center</a:t>
            </a:r>
            <a:endParaRPr lang="zh-CN" altLang="en-US" sz="700" dirty="0">
              <a:solidFill>
                <a:schemeClr val="accent4">
                  <a:lumMod val="50000"/>
                </a:schemeClr>
              </a:solidFill>
              <a:latin typeface="微软雅黑" panose="020B0503020204020204" pitchFamily="34" charset="-122"/>
              <a:ea typeface="微软雅黑" panose="020B0503020204020204" pitchFamily="34" charset="-122"/>
            </a:endParaRPr>
          </a:p>
        </p:txBody>
      </p:sp>
      <p:grpSp>
        <p:nvGrpSpPr>
          <p:cNvPr id="44" name="组合 43">
            <a:extLst>
              <a:ext uri="{FF2B5EF4-FFF2-40B4-BE49-F238E27FC236}">
                <a16:creationId xmlns:a16="http://schemas.microsoft.com/office/drawing/2014/main" id="{7C04221A-5770-446E-9A29-163E58DC27B8}"/>
              </a:ext>
            </a:extLst>
          </p:cNvPr>
          <p:cNvGrpSpPr/>
          <p:nvPr/>
        </p:nvGrpSpPr>
        <p:grpSpPr>
          <a:xfrm>
            <a:off x="6096000" y="3403618"/>
            <a:ext cx="1601139" cy="177782"/>
            <a:chOff x="6131061" y="3420958"/>
            <a:chExt cx="1601139" cy="177782"/>
          </a:xfrm>
        </p:grpSpPr>
        <p:grpSp>
          <p:nvGrpSpPr>
            <p:cNvPr id="47" name="组合 46">
              <a:extLst>
                <a:ext uri="{FF2B5EF4-FFF2-40B4-BE49-F238E27FC236}">
                  <a16:creationId xmlns:a16="http://schemas.microsoft.com/office/drawing/2014/main" id="{3EAD4A74-A42E-44DA-BCFF-C696BBCDE1B5}"/>
                </a:ext>
              </a:extLst>
            </p:cNvPr>
            <p:cNvGrpSpPr/>
            <p:nvPr/>
          </p:nvGrpSpPr>
          <p:grpSpPr>
            <a:xfrm>
              <a:off x="6131061" y="3420958"/>
              <a:ext cx="1560399" cy="160879"/>
              <a:chOff x="6895225" y="2658521"/>
              <a:chExt cx="1560399" cy="160879"/>
            </a:xfrm>
          </p:grpSpPr>
          <p:cxnSp>
            <p:nvCxnSpPr>
              <p:cNvPr id="49" name="直接连接符 48">
                <a:extLst>
                  <a:ext uri="{FF2B5EF4-FFF2-40B4-BE49-F238E27FC236}">
                    <a16:creationId xmlns:a16="http://schemas.microsoft.com/office/drawing/2014/main" id="{385DEE4D-E063-4CEA-8250-16BB376B1401}"/>
                  </a:ext>
                </a:extLst>
              </p:cNvPr>
              <p:cNvCxnSpPr>
                <a:cxnSpLocks/>
              </p:cNvCxnSpPr>
              <p:nvPr/>
            </p:nvCxnSpPr>
            <p:spPr>
              <a:xfrm>
                <a:off x="6895225" y="2658521"/>
                <a:ext cx="336399" cy="160879"/>
              </a:xfrm>
              <a:prstGeom prst="line">
                <a:avLst/>
              </a:prstGeom>
              <a:ln w="1905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0" name="直接连接符 49">
                <a:extLst>
                  <a:ext uri="{FF2B5EF4-FFF2-40B4-BE49-F238E27FC236}">
                    <a16:creationId xmlns:a16="http://schemas.microsoft.com/office/drawing/2014/main" id="{FA908289-F76D-4223-B1DD-AB7F2ACC9BA4}"/>
                  </a:ext>
                </a:extLst>
              </p:cNvPr>
              <p:cNvCxnSpPr>
                <a:cxnSpLocks/>
              </p:cNvCxnSpPr>
              <p:nvPr/>
            </p:nvCxnSpPr>
            <p:spPr>
              <a:xfrm>
                <a:off x="7231624" y="2819400"/>
                <a:ext cx="1224000" cy="0"/>
              </a:xfrm>
              <a:prstGeom prst="line">
                <a:avLst/>
              </a:prstGeom>
              <a:ln w="1905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grpSp>
        <p:sp>
          <p:nvSpPr>
            <p:cNvPr id="48" name="流程图: 接点 47">
              <a:extLst>
                <a:ext uri="{FF2B5EF4-FFF2-40B4-BE49-F238E27FC236}">
                  <a16:creationId xmlns:a16="http://schemas.microsoft.com/office/drawing/2014/main" id="{208E73DE-4DFF-4D62-B491-31B708903E02}"/>
                </a:ext>
              </a:extLst>
            </p:cNvPr>
            <p:cNvSpPr/>
            <p:nvPr/>
          </p:nvSpPr>
          <p:spPr>
            <a:xfrm>
              <a:off x="7696200" y="3562740"/>
              <a:ext cx="36000" cy="36000"/>
            </a:xfrm>
            <a:prstGeom prst="flowChartConnector">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chemeClr val="accent5">
                      <a:lumMod val="60000"/>
                      <a:lumOff val="40000"/>
                    </a:schemeClr>
                  </a:solidFill>
                </a:ln>
                <a:solidFill>
                  <a:schemeClr val="accent5">
                    <a:lumMod val="60000"/>
                    <a:lumOff val="40000"/>
                  </a:schemeClr>
                </a:solidFill>
              </a:endParaRPr>
            </a:p>
          </p:txBody>
        </p:sp>
      </p:grpSp>
      <p:sp>
        <p:nvSpPr>
          <p:cNvPr id="53" name="TextBox 28">
            <a:extLst>
              <a:ext uri="{FF2B5EF4-FFF2-40B4-BE49-F238E27FC236}">
                <a16:creationId xmlns:a16="http://schemas.microsoft.com/office/drawing/2014/main" id="{FF185927-4414-42E9-95D2-6AE47127C5EF}"/>
              </a:ext>
            </a:extLst>
          </p:cNvPr>
          <p:cNvSpPr txBox="1"/>
          <p:nvPr/>
        </p:nvSpPr>
        <p:spPr>
          <a:xfrm>
            <a:off x="7567312" y="3337393"/>
            <a:ext cx="1312124" cy="584775"/>
          </a:xfrm>
          <a:prstGeom prst="rect">
            <a:avLst/>
          </a:prstGeom>
          <a:noFill/>
        </p:spPr>
        <p:txBody>
          <a:bodyPr wrap="square">
            <a:spAutoFit/>
          </a:bodyPr>
          <a:lstStyle/>
          <a:p>
            <a:pPr algn="ctr">
              <a:defRPr/>
            </a:pPr>
            <a:r>
              <a:rPr lang="zh-CN" altLang="en-US" sz="900" dirty="0">
                <a:solidFill>
                  <a:schemeClr val="accent5">
                    <a:lumMod val="75000"/>
                  </a:schemeClr>
                </a:solidFill>
                <a:latin typeface="微软雅黑" panose="020B0503020204020204" pitchFamily="34" charset="-122"/>
                <a:ea typeface="微软雅黑" panose="020B0503020204020204" pitchFamily="34" charset="-122"/>
              </a:rPr>
              <a:t>台湾</a:t>
            </a:r>
            <a:endParaRPr lang="en-US" altLang="zh-CN" sz="900" dirty="0">
              <a:solidFill>
                <a:schemeClr val="accent5">
                  <a:lumMod val="75000"/>
                </a:schemeClr>
              </a:solidFill>
              <a:latin typeface="微软雅黑" panose="020B0503020204020204" pitchFamily="34" charset="-122"/>
              <a:ea typeface="微软雅黑" panose="020B0503020204020204" pitchFamily="34" charset="-122"/>
            </a:endParaRPr>
          </a:p>
          <a:p>
            <a:pPr algn="ctr">
              <a:defRPr/>
            </a:pPr>
            <a:r>
              <a:rPr lang="zh-CN" altLang="en-US" sz="900" dirty="0">
                <a:solidFill>
                  <a:schemeClr val="accent5">
                    <a:lumMod val="75000"/>
                  </a:schemeClr>
                </a:solidFill>
                <a:latin typeface="微软雅黑" panose="020B0503020204020204" pitchFamily="34" charset="-122"/>
                <a:ea typeface="微软雅黑" panose="020B0503020204020204" pitchFamily="34" charset="-122"/>
              </a:rPr>
              <a:t>海外交付中心</a:t>
            </a:r>
            <a:endParaRPr lang="en-US" altLang="zh-CN" sz="900" dirty="0">
              <a:solidFill>
                <a:schemeClr val="accent5">
                  <a:lumMod val="75000"/>
                </a:schemeClr>
              </a:solidFill>
              <a:latin typeface="微软雅黑" panose="020B0503020204020204" pitchFamily="34" charset="-122"/>
              <a:ea typeface="微软雅黑" panose="020B0503020204020204" pitchFamily="34" charset="-122"/>
            </a:endParaRPr>
          </a:p>
          <a:p>
            <a:pPr algn="ctr">
              <a:defRPr/>
            </a:pPr>
            <a:r>
              <a:rPr lang="en-US" altLang="zh-CN" sz="700" dirty="0">
                <a:solidFill>
                  <a:schemeClr val="accent5">
                    <a:lumMod val="75000"/>
                  </a:schemeClr>
                </a:solidFill>
                <a:latin typeface="微软雅黑" panose="020B0503020204020204" pitchFamily="34" charset="-122"/>
                <a:ea typeface="微软雅黑" panose="020B0503020204020204" pitchFamily="34" charset="-122"/>
              </a:rPr>
              <a:t>Taiwan</a:t>
            </a:r>
          </a:p>
          <a:p>
            <a:pPr algn="ctr">
              <a:defRPr/>
            </a:pPr>
            <a:r>
              <a:rPr lang="en-US" altLang="zh-CN" sz="700" dirty="0">
                <a:solidFill>
                  <a:schemeClr val="accent5">
                    <a:lumMod val="75000"/>
                  </a:schemeClr>
                </a:solidFill>
                <a:latin typeface="微软雅黑" panose="020B0503020204020204" pitchFamily="34" charset="-122"/>
                <a:ea typeface="微软雅黑" panose="020B0503020204020204" pitchFamily="34" charset="-122"/>
              </a:rPr>
              <a:t>Overseas delivery center</a:t>
            </a:r>
            <a:endParaRPr lang="zh-CN" altLang="en-US" sz="700" dirty="0">
              <a:solidFill>
                <a:schemeClr val="accent5">
                  <a:lumMod val="75000"/>
                </a:schemeClr>
              </a:solidFill>
              <a:latin typeface="微软雅黑" panose="020B0503020204020204" pitchFamily="34" charset="-122"/>
              <a:ea typeface="微软雅黑" panose="020B0503020204020204" pitchFamily="34" charset="-122"/>
            </a:endParaRPr>
          </a:p>
        </p:txBody>
      </p:sp>
      <p:pic>
        <p:nvPicPr>
          <p:cNvPr id="54" name="Picture 29" descr="I:\精测\PPT\未标题-1.emf">
            <a:extLst>
              <a:ext uri="{FF2B5EF4-FFF2-40B4-BE49-F238E27FC236}">
                <a16:creationId xmlns:a16="http://schemas.microsoft.com/office/drawing/2014/main" id="{3AA97AAC-3CD6-4E18-8D2B-5481727A2569}"/>
              </a:ext>
            </a:extLst>
          </p:cNvPr>
          <p:cNvPicPr>
            <a:picLocks noChangeAspect="1" noChangeArrowheads="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650401" y="3144318"/>
            <a:ext cx="232653" cy="1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 name="Picture 7" descr="I:\精测\PPT\tu1.wmf">
            <a:extLst>
              <a:ext uri="{FF2B5EF4-FFF2-40B4-BE49-F238E27FC236}">
                <a16:creationId xmlns:a16="http://schemas.microsoft.com/office/drawing/2014/main" id="{AB06069C-78E7-4964-8B0F-C6B7F1142FD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4624" y="5316415"/>
            <a:ext cx="940307" cy="952424"/>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cxnSp>
        <p:nvCxnSpPr>
          <p:cNvPr id="73" name="直接连接符 72">
            <a:extLst>
              <a:ext uri="{FF2B5EF4-FFF2-40B4-BE49-F238E27FC236}">
                <a16:creationId xmlns:a16="http://schemas.microsoft.com/office/drawing/2014/main" id="{7ADC1274-C1DB-4936-9FEA-8E484481EBCD}"/>
              </a:ext>
            </a:extLst>
          </p:cNvPr>
          <p:cNvCxnSpPr>
            <a:cxnSpLocks/>
          </p:cNvCxnSpPr>
          <p:nvPr/>
        </p:nvCxnSpPr>
        <p:spPr>
          <a:xfrm>
            <a:off x="76200" y="6263655"/>
            <a:ext cx="9018587" cy="20638"/>
          </a:xfrm>
          <a:prstGeom prst="line">
            <a:avLst/>
          </a:prstGeom>
        </p:spPr>
        <p:style>
          <a:lnRef idx="1">
            <a:schemeClr val="accent1"/>
          </a:lnRef>
          <a:fillRef idx="0">
            <a:schemeClr val="accent1"/>
          </a:fillRef>
          <a:effectRef idx="0">
            <a:schemeClr val="accent1"/>
          </a:effectRef>
          <a:fontRef idx="minor">
            <a:schemeClr val="tx1"/>
          </a:fontRef>
        </p:style>
      </p:cxnSp>
      <p:sp>
        <p:nvSpPr>
          <p:cNvPr id="75" name="TextBox 56">
            <a:extLst>
              <a:ext uri="{FF2B5EF4-FFF2-40B4-BE49-F238E27FC236}">
                <a16:creationId xmlns:a16="http://schemas.microsoft.com/office/drawing/2014/main" id="{7D999DE9-06DC-4857-8874-04416CA813EA}"/>
              </a:ext>
            </a:extLst>
          </p:cNvPr>
          <p:cNvSpPr txBox="1">
            <a:spLocks noChangeArrowheads="1"/>
          </p:cNvSpPr>
          <p:nvPr/>
        </p:nvSpPr>
        <p:spPr bwMode="auto">
          <a:xfrm>
            <a:off x="457200" y="6329134"/>
            <a:ext cx="11432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200" b="1" dirty="0">
                <a:solidFill>
                  <a:srgbClr val="5A6F8C"/>
                </a:solidFill>
                <a:latin typeface="微软雅黑" panose="020B0503020204020204" pitchFamily="34" charset="-122"/>
                <a:ea typeface="微软雅黑" panose="020B0503020204020204" pitchFamily="34" charset="-122"/>
              </a:rPr>
              <a:t>服务据点</a:t>
            </a:r>
            <a:endParaRPr lang="en-US" altLang="zh-CN" sz="1200" b="1" dirty="0">
              <a:solidFill>
                <a:srgbClr val="5A6F8C"/>
              </a:solidFill>
              <a:latin typeface="微软雅黑" panose="020B0503020204020204" pitchFamily="34" charset="-122"/>
              <a:ea typeface="微软雅黑" panose="020B0503020204020204" pitchFamily="34" charset="-122"/>
            </a:endParaRPr>
          </a:p>
          <a:p>
            <a:pPr algn="ctr"/>
            <a:r>
              <a:rPr lang="en-US" altLang="zh-CN" sz="1200" b="1" dirty="0">
                <a:solidFill>
                  <a:srgbClr val="5A6F8C"/>
                </a:solidFill>
                <a:latin typeface="微软雅黑" panose="020B0503020204020204" pitchFamily="34" charset="-122"/>
                <a:ea typeface="微软雅黑" panose="020B0503020204020204" pitchFamily="34" charset="-122"/>
              </a:rPr>
              <a:t>Service base</a:t>
            </a:r>
            <a:endParaRPr lang="zh-CN" altLang="en-US" sz="1200" b="1" dirty="0">
              <a:solidFill>
                <a:srgbClr val="5A6F8C"/>
              </a:solidFill>
              <a:latin typeface="微软雅黑" panose="020B0503020204020204" pitchFamily="34" charset="-122"/>
              <a:ea typeface="微软雅黑" panose="020B0503020204020204" pitchFamily="34" charset="-122"/>
            </a:endParaRPr>
          </a:p>
        </p:txBody>
      </p:sp>
      <p:sp>
        <p:nvSpPr>
          <p:cNvPr id="78" name="TextBox 59">
            <a:extLst>
              <a:ext uri="{FF2B5EF4-FFF2-40B4-BE49-F238E27FC236}">
                <a16:creationId xmlns:a16="http://schemas.microsoft.com/office/drawing/2014/main" id="{C12BB477-F1E0-4715-A124-0DF5513970C6}"/>
              </a:ext>
            </a:extLst>
          </p:cNvPr>
          <p:cNvSpPr txBox="1">
            <a:spLocks noChangeArrowheads="1"/>
          </p:cNvSpPr>
          <p:nvPr/>
        </p:nvSpPr>
        <p:spPr bwMode="auto">
          <a:xfrm>
            <a:off x="7198549" y="6301622"/>
            <a:ext cx="1031051"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050" b="1" dirty="0">
                <a:solidFill>
                  <a:srgbClr val="5A6F8C"/>
                </a:solidFill>
                <a:latin typeface="微软雅黑" panose="020B0503020204020204" pitchFamily="34" charset="-122"/>
                <a:ea typeface="微软雅黑" panose="020B0503020204020204" pitchFamily="34" charset="-122"/>
              </a:rPr>
              <a:t>研发</a:t>
            </a:r>
            <a:r>
              <a:rPr lang="en-US" altLang="zh-CN" sz="1050" b="1" dirty="0">
                <a:solidFill>
                  <a:srgbClr val="5A6F8C"/>
                </a:solidFill>
                <a:latin typeface="微软雅黑" panose="020B0503020204020204" pitchFamily="34" charset="-122"/>
                <a:ea typeface="微软雅黑" panose="020B0503020204020204" pitchFamily="34" charset="-122"/>
              </a:rPr>
              <a:t>&amp;</a:t>
            </a:r>
          </a:p>
          <a:p>
            <a:pPr algn="ctr"/>
            <a:r>
              <a:rPr lang="zh-CN" altLang="en-US" sz="1050" b="1" dirty="0">
                <a:solidFill>
                  <a:srgbClr val="5A6F8C"/>
                </a:solidFill>
                <a:latin typeface="微软雅黑" panose="020B0503020204020204" pitchFamily="34" charset="-122"/>
                <a:ea typeface="微软雅黑" panose="020B0503020204020204" pitchFamily="34" charset="-122"/>
              </a:rPr>
              <a:t>大陆交付中心</a:t>
            </a:r>
            <a:endParaRPr lang="zh-CN" altLang="en-US" sz="800" dirty="0">
              <a:solidFill>
                <a:schemeClr val="bg1"/>
              </a:solidFill>
              <a:latin typeface="微软雅黑" panose="020B0503020204020204" pitchFamily="34" charset="-122"/>
              <a:ea typeface="微软雅黑" panose="020B0503020204020204" pitchFamily="34" charset="-122"/>
            </a:endParaRPr>
          </a:p>
        </p:txBody>
      </p:sp>
      <p:sp>
        <p:nvSpPr>
          <p:cNvPr id="83" name="TextBox 40">
            <a:extLst>
              <a:ext uri="{FF2B5EF4-FFF2-40B4-BE49-F238E27FC236}">
                <a16:creationId xmlns:a16="http://schemas.microsoft.com/office/drawing/2014/main" id="{F50787A2-4EA5-4A79-96FB-B0672CED7CF0}"/>
              </a:ext>
            </a:extLst>
          </p:cNvPr>
          <p:cNvSpPr txBox="1">
            <a:spLocks noChangeArrowheads="1"/>
          </p:cNvSpPr>
          <p:nvPr/>
        </p:nvSpPr>
        <p:spPr bwMode="auto">
          <a:xfrm>
            <a:off x="784471" y="5659491"/>
            <a:ext cx="569387"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1000" b="1" dirty="0">
                <a:solidFill>
                  <a:srgbClr val="5A6F8C"/>
                </a:solidFill>
                <a:latin typeface="微软雅黑" panose="020B0503020204020204" pitchFamily="34" charset="-122"/>
                <a:ea typeface="微软雅黑" panose="020B0503020204020204" pitchFamily="34" charset="-122"/>
              </a:rPr>
              <a:t>墨西哥</a:t>
            </a:r>
          </a:p>
        </p:txBody>
      </p:sp>
      <p:pic>
        <p:nvPicPr>
          <p:cNvPr id="91" name="Picture 29" descr="I:\精测\PPT\未标题-1.emf">
            <a:extLst>
              <a:ext uri="{FF2B5EF4-FFF2-40B4-BE49-F238E27FC236}">
                <a16:creationId xmlns:a16="http://schemas.microsoft.com/office/drawing/2014/main" id="{DD17FC2D-94AB-4AA0-AAB3-CABAC0D21619}"/>
              </a:ext>
            </a:extLst>
          </p:cNvPr>
          <p:cNvPicPr>
            <a:picLocks noChangeAspect="1" noChangeArrowheads="1"/>
          </p:cNvPicPr>
          <p:nvPr/>
        </p:nvPicPr>
        <p:blipFill>
          <a:blip r:embed="rId3" cstate="print">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auto">
          <a:xfrm>
            <a:off x="5786275" y="3034634"/>
            <a:ext cx="232653" cy="1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0" name="TextBox 59">
            <a:extLst>
              <a:ext uri="{FF2B5EF4-FFF2-40B4-BE49-F238E27FC236}">
                <a16:creationId xmlns:a16="http://schemas.microsoft.com/office/drawing/2014/main" id="{1A791E75-A9F9-4F0D-A6E9-0F3687F1986F}"/>
              </a:ext>
            </a:extLst>
          </p:cNvPr>
          <p:cNvSpPr txBox="1">
            <a:spLocks noChangeArrowheads="1"/>
          </p:cNvSpPr>
          <p:nvPr/>
        </p:nvSpPr>
        <p:spPr bwMode="auto">
          <a:xfrm>
            <a:off x="5959765" y="6304448"/>
            <a:ext cx="1031051"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050" b="1" dirty="0">
                <a:solidFill>
                  <a:srgbClr val="5A6F8C"/>
                </a:solidFill>
                <a:latin typeface="微软雅黑" panose="020B0503020204020204" pitchFamily="34" charset="-122"/>
                <a:ea typeface="微软雅黑" panose="020B0503020204020204" pitchFamily="34" charset="-122"/>
              </a:rPr>
              <a:t>海外交付中心</a:t>
            </a:r>
            <a:endParaRPr lang="zh-CN" altLang="en-US" sz="800" dirty="0">
              <a:solidFill>
                <a:schemeClr val="bg1"/>
              </a:solidFill>
              <a:latin typeface="微软雅黑" panose="020B0503020204020204" pitchFamily="34" charset="-122"/>
              <a:ea typeface="微软雅黑" panose="020B0503020204020204" pitchFamily="34" charset="-122"/>
            </a:endParaRPr>
          </a:p>
        </p:txBody>
      </p:sp>
      <p:grpSp>
        <p:nvGrpSpPr>
          <p:cNvPr id="107" name="组合 106">
            <a:extLst>
              <a:ext uri="{FF2B5EF4-FFF2-40B4-BE49-F238E27FC236}">
                <a16:creationId xmlns:a16="http://schemas.microsoft.com/office/drawing/2014/main" id="{E0E4E2D4-F714-4D86-BC32-B52D0BADC6A6}"/>
              </a:ext>
            </a:extLst>
          </p:cNvPr>
          <p:cNvGrpSpPr/>
          <p:nvPr/>
        </p:nvGrpSpPr>
        <p:grpSpPr>
          <a:xfrm>
            <a:off x="3790416" y="5316415"/>
            <a:ext cx="940307" cy="952424"/>
            <a:chOff x="4053622" y="5334000"/>
            <a:chExt cx="940307" cy="952424"/>
          </a:xfrm>
        </p:grpSpPr>
        <p:pic>
          <p:nvPicPr>
            <p:cNvPr id="103" name="Picture 7" descr="I:\精测\PPT\tu1.wmf">
              <a:extLst>
                <a:ext uri="{FF2B5EF4-FFF2-40B4-BE49-F238E27FC236}">
                  <a16:creationId xmlns:a16="http://schemas.microsoft.com/office/drawing/2014/main" id="{FF05BB28-35F4-4794-B211-87A2BB7280C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053622" y="5334000"/>
              <a:ext cx="940307" cy="952424"/>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sp>
          <p:nvSpPr>
            <p:cNvPr id="90" name="TextBox 40">
              <a:extLst>
                <a:ext uri="{FF2B5EF4-FFF2-40B4-BE49-F238E27FC236}">
                  <a16:creationId xmlns:a16="http://schemas.microsoft.com/office/drawing/2014/main" id="{D38DE4C4-5E0A-4581-B5F1-5DCE2D97D20D}"/>
                </a:ext>
              </a:extLst>
            </p:cNvPr>
            <p:cNvSpPr txBox="1">
              <a:spLocks noChangeArrowheads="1"/>
            </p:cNvSpPr>
            <p:nvPr/>
          </p:nvSpPr>
          <p:spPr bwMode="auto">
            <a:xfrm>
              <a:off x="4298298" y="5666235"/>
              <a:ext cx="520535"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1000" b="1" dirty="0">
                  <a:solidFill>
                    <a:srgbClr val="5A6F8C"/>
                  </a:solidFill>
                  <a:latin typeface="微软雅黑" panose="020B0503020204020204" pitchFamily="34" charset="-122"/>
                  <a:ea typeface="微软雅黑" panose="020B0503020204020204" pitchFamily="34" charset="-122"/>
                </a:rPr>
                <a:t>合肥</a:t>
              </a:r>
            </a:p>
          </p:txBody>
        </p:sp>
      </p:grpSp>
      <p:pic>
        <p:nvPicPr>
          <p:cNvPr id="104" name="Picture 7" descr="I:\精测\PPT\tu1.wmf">
            <a:extLst>
              <a:ext uri="{FF2B5EF4-FFF2-40B4-BE49-F238E27FC236}">
                <a16:creationId xmlns:a16="http://schemas.microsoft.com/office/drawing/2014/main" id="{DB3D5EB3-82FB-4551-B480-BE555CECC05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857216" y="5323039"/>
            <a:ext cx="940307" cy="952424"/>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sp>
        <p:nvSpPr>
          <p:cNvPr id="94" name="TextBox 40">
            <a:extLst>
              <a:ext uri="{FF2B5EF4-FFF2-40B4-BE49-F238E27FC236}">
                <a16:creationId xmlns:a16="http://schemas.microsoft.com/office/drawing/2014/main" id="{A4D2C5EE-7013-4920-B39E-BD8A3B73B202}"/>
              </a:ext>
            </a:extLst>
          </p:cNvPr>
          <p:cNvSpPr txBox="1">
            <a:spLocks noChangeArrowheads="1"/>
          </p:cNvSpPr>
          <p:nvPr/>
        </p:nvSpPr>
        <p:spPr bwMode="auto">
          <a:xfrm>
            <a:off x="5120222" y="5666538"/>
            <a:ext cx="43891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1000" b="1" dirty="0">
                <a:solidFill>
                  <a:srgbClr val="5A6F8C"/>
                </a:solidFill>
                <a:latin typeface="微软雅黑" panose="020B0503020204020204" pitchFamily="34" charset="-122"/>
                <a:ea typeface="微软雅黑" panose="020B0503020204020204" pitchFamily="34" charset="-122"/>
              </a:rPr>
              <a:t>上海</a:t>
            </a:r>
          </a:p>
        </p:txBody>
      </p:sp>
      <p:pic>
        <p:nvPicPr>
          <p:cNvPr id="105" name="Picture 7" descr="I:\精测\PPT\tu1.wmf">
            <a:extLst>
              <a:ext uri="{FF2B5EF4-FFF2-40B4-BE49-F238E27FC236}">
                <a16:creationId xmlns:a16="http://schemas.microsoft.com/office/drawing/2014/main" id="{3C57B1AF-9374-4D86-B7B2-D633F610CF9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31458" y="5317366"/>
            <a:ext cx="940307" cy="952424"/>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sp>
        <p:nvSpPr>
          <p:cNvPr id="97" name="TextBox 40">
            <a:extLst>
              <a:ext uri="{FF2B5EF4-FFF2-40B4-BE49-F238E27FC236}">
                <a16:creationId xmlns:a16="http://schemas.microsoft.com/office/drawing/2014/main" id="{BFE83312-0CAF-4BA8-ABC6-491C4F84B892}"/>
              </a:ext>
            </a:extLst>
          </p:cNvPr>
          <p:cNvSpPr txBox="1">
            <a:spLocks noChangeArrowheads="1"/>
          </p:cNvSpPr>
          <p:nvPr/>
        </p:nvSpPr>
        <p:spPr bwMode="auto">
          <a:xfrm>
            <a:off x="6283804" y="5659490"/>
            <a:ext cx="49882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1000" b="1" dirty="0">
                <a:solidFill>
                  <a:srgbClr val="5A6F8C"/>
                </a:solidFill>
                <a:latin typeface="微软雅黑" panose="020B0503020204020204" pitchFamily="34" charset="-122"/>
                <a:ea typeface="微软雅黑" panose="020B0503020204020204" pitchFamily="34" charset="-122"/>
              </a:rPr>
              <a:t>台湾</a:t>
            </a:r>
          </a:p>
        </p:txBody>
      </p:sp>
      <p:pic>
        <p:nvPicPr>
          <p:cNvPr id="106" name="Picture 7" descr="I:\精测\PPT\tu1.wmf">
            <a:extLst>
              <a:ext uri="{FF2B5EF4-FFF2-40B4-BE49-F238E27FC236}">
                <a16:creationId xmlns:a16="http://schemas.microsoft.com/office/drawing/2014/main" id="{B0B30F49-1668-4AB0-90BA-323CE71D8CE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262476" y="5302120"/>
            <a:ext cx="940307" cy="952424"/>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sp>
        <p:nvSpPr>
          <p:cNvPr id="99" name="TextBox 40">
            <a:extLst>
              <a:ext uri="{FF2B5EF4-FFF2-40B4-BE49-F238E27FC236}">
                <a16:creationId xmlns:a16="http://schemas.microsoft.com/office/drawing/2014/main" id="{65004DA6-D81A-4B66-BA3C-0140F4154459}"/>
              </a:ext>
            </a:extLst>
          </p:cNvPr>
          <p:cNvSpPr txBox="1">
            <a:spLocks noChangeArrowheads="1"/>
          </p:cNvSpPr>
          <p:nvPr/>
        </p:nvSpPr>
        <p:spPr bwMode="auto">
          <a:xfrm>
            <a:off x="7527366" y="5665220"/>
            <a:ext cx="49682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1000" b="1" dirty="0">
                <a:solidFill>
                  <a:srgbClr val="5A6F8C"/>
                </a:solidFill>
                <a:latin typeface="微软雅黑" panose="020B0503020204020204" pitchFamily="34" charset="-122"/>
                <a:ea typeface="微软雅黑" panose="020B0503020204020204" pitchFamily="34" charset="-122"/>
              </a:rPr>
              <a:t>苏州</a:t>
            </a:r>
          </a:p>
        </p:txBody>
      </p:sp>
      <p:pic>
        <p:nvPicPr>
          <p:cNvPr id="57" name="Picture 7" descr="I:\精测\PPT\tu1.wmf">
            <a:extLst>
              <a:ext uri="{FF2B5EF4-FFF2-40B4-BE49-F238E27FC236}">
                <a16:creationId xmlns:a16="http://schemas.microsoft.com/office/drawing/2014/main" id="{4F23983A-D22B-45D5-8927-3B676EBFD45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630909" y="5312119"/>
            <a:ext cx="940307" cy="952424"/>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sp>
        <p:nvSpPr>
          <p:cNvPr id="84" name="TextBox 40">
            <a:extLst>
              <a:ext uri="{FF2B5EF4-FFF2-40B4-BE49-F238E27FC236}">
                <a16:creationId xmlns:a16="http://schemas.microsoft.com/office/drawing/2014/main" id="{235C70E8-A0BA-40CC-AFA3-EBAC2FE822A2}"/>
              </a:ext>
            </a:extLst>
          </p:cNvPr>
          <p:cNvSpPr txBox="1">
            <a:spLocks noChangeArrowheads="1"/>
          </p:cNvSpPr>
          <p:nvPr/>
        </p:nvSpPr>
        <p:spPr bwMode="auto">
          <a:xfrm>
            <a:off x="1690541" y="5669917"/>
            <a:ext cx="814647"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1000" b="1" dirty="0">
                <a:solidFill>
                  <a:srgbClr val="5A6F8C"/>
                </a:solidFill>
                <a:latin typeface="微软雅黑" panose="020B0503020204020204" pitchFamily="34" charset="-122"/>
                <a:ea typeface="微软雅黑" panose="020B0503020204020204" pitchFamily="34" charset="-122"/>
              </a:rPr>
              <a:t>泰国</a:t>
            </a:r>
            <a:r>
              <a:rPr lang="en-US" altLang="zh-CN" sz="1000" b="1" dirty="0">
                <a:solidFill>
                  <a:srgbClr val="5A6F8C"/>
                </a:solidFill>
                <a:latin typeface="微软雅黑" panose="020B0503020204020204" pitchFamily="34" charset="-122"/>
                <a:ea typeface="微软雅黑" panose="020B0503020204020204" pitchFamily="34" charset="-122"/>
              </a:rPr>
              <a:t>&amp;</a:t>
            </a:r>
            <a:r>
              <a:rPr lang="zh-CN" altLang="en-US" sz="1000" b="1" dirty="0">
                <a:solidFill>
                  <a:srgbClr val="5A6F8C"/>
                </a:solidFill>
                <a:latin typeface="微软雅黑" panose="020B0503020204020204" pitchFamily="34" charset="-122"/>
                <a:ea typeface="微软雅黑" panose="020B0503020204020204" pitchFamily="34" charset="-122"/>
              </a:rPr>
              <a:t>越南</a:t>
            </a:r>
          </a:p>
        </p:txBody>
      </p:sp>
      <p:pic>
        <p:nvPicPr>
          <p:cNvPr id="58" name="Picture 7" descr="I:\精测\PPT\tu1.wmf">
            <a:extLst>
              <a:ext uri="{FF2B5EF4-FFF2-40B4-BE49-F238E27FC236}">
                <a16:creationId xmlns:a16="http://schemas.microsoft.com/office/drawing/2014/main" id="{CE8E3AE8-26C3-488B-80DA-A793A7214E4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723234" y="5302333"/>
            <a:ext cx="940307" cy="952424"/>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sp>
        <p:nvSpPr>
          <p:cNvPr id="87" name="TextBox 40">
            <a:extLst>
              <a:ext uri="{FF2B5EF4-FFF2-40B4-BE49-F238E27FC236}">
                <a16:creationId xmlns:a16="http://schemas.microsoft.com/office/drawing/2014/main" id="{B3159513-DC40-4E3D-A475-3826B8B1E4BC}"/>
              </a:ext>
            </a:extLst>
          </p:cNvPr>
          <p:cNvSpPr txBox="1">
            <a:spLocks noChangeArrowheads="1"/>
          </p:cNvSpPr>
          <p:nvPr/>
        </p:nvSpPr>
        <p:spPr bwMode="auto">
          <a:xfrm>
            <a:off x="2993356" y="5656568"/>
            <a:ext cx="428832" cy="266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1000" b="1" dirty="0">
                <a:solidFill>
                  <a:srgbClr val="5A6F8C"/>
                </a:solidFill>
                <a:latin typeface="微软雅黑" panose="020B0503020204020204" pitchFamily="34" charset="-122"/>
                <a:ea typeface="微软雅黑" panose="020B0503020204020204" pitchFamily="34" charset="-122"/>
              </a:rPr>
              <a:t>重庆</a:t>
            </a:r>
          </a:p>
        </p:txBody>
      </p:sp>
      <p:sp>
        <p:nvSpPr>
          <p:cNvPr id="56" name="文本框 6">
            <a:extLst>
              <a:ext uri="{FF2B5EF4-FFF2-40B4-BE49-F238E27FC236}">
                <a16:creationId xmlns:a16="http://schemas.microsoft.com/office/drawing/2014/main" id="{0279C07B-DAD2-5EFC-E240-F48CC14C2DC2}"/>
              </a:ext>
            </a:extLst>
          </p:cNvPr>
          <p:cNvSpPr txBox="1"/>
          <p:nvPr/>
        </p:nvSpPr>
        <p:spPr>
          <a:xfrm>
            <a:off x="103313" y="76200"/>
            <a:ext cx="4011487" cy="830997"/>
          </a:xfrm>
          <a:prstGeom prst="rect">
            <a:avLst/>
          </a:prstGeom>
          <a:noFill/>
        </p:spPr>
        <p:txBody>
          <a:bodyPr wrap="square" rtlCol="0">
            <a:spAutoFit/>
          </a:bodyPr>
          <a:lstStyle/>
          <a:p>
            <a:r>
              <a:rPr lang="zh-CN" altLang="en-US" sz="2400" b="1" dirty="0">
                <a:latin typeface="黑体" panose="02010609060101010101" pitchFamily="49" charset="-122"/>
                <a:ea typeface="黑体" panose="02010609060101010101" pitchFamily="49" charset="-122"/>
                <a:cs typeface="Arial" panose="020B0604020202020204" pitchFamily="34" charset="0"/>
              </a:rPr>
              <a:t>公司介绍 </a:t>
            </a:r>
            <a:r>
              <a:rPr lang="en-US" altLang="zh-CN" sz="2400" b="1" dirty="0">
                <a:latin typeface="黑体" panose="02010609060101010101" pitchFamily="49" charset="-122"/>
                <a:ea typeface="黑体" panose="02010609060101010101" pitchFamily="49" charset="-122"/>
                <a:cs typeface="Arial" panose="020B0604020202020204" pitchFamily="34" charset="0"/>
              </a:rPr>
              <a:t>Company Profile</a:t>
            </a:r>
            <a:endParaRPr lang="zh-CN" altLang="en-US" sz="2400" b="1" dirty="0">
              <a:latin typeface="黑体" panose="02010609060101010101" pitchFamily="49" charset="-122"/>
              <a:ea typeface="黑体" panose="02010609060101010101" pitchFamily="49" charset="-122"/>
              <a:cs typeface="Arial" panose="020B0604020202020204" pitchFamily="34" charset="0"/>
            </a:endParaRPr>
          </a:p>
          <a:p>
            <a:endParaRPr lang="zh-CN" altLang="en-US" sz="2400" b="1" dirty="0">
              <a:latin typeface="黑体" panose="02010609060101010101" pitchFamily="49" charset="-122"/>
              <a:ea typeface="黑体" panose="02010609060101010101" pitchFamily="49" charset="-122"/>
              <a:cs typeface="Arial" panose="020B0604020202020204" pitchFamily="34" charset="0"/>
            </a:endParaRPr>
          </a:p>
        </p:txBody>
      </p:sp>
      <p:sp>
        <p:nvSpPr>
          <p:cNvPr id="59" name="TextBox 56">
            <a:extLst>
              <a:ext uri="{FF2B5EF4-FFF2-40B4-BE49-F238E27FC236}">
                <a16:creationId xmlns:a16="http://schemas.microsoft.com/office/drawing/2014/main" id="{47F2947F-1906-70EA-A411-F223A0D42F5A}"/>
              </a:ext>
            </a:extLst>
          </p:cNvPr>
          <p:cNvSpPr txBox="1">
            <a:spLocks noChangeArrowheads="1"/>
          </p:cNvSpPr>
          <p:nvPr/>
        </p:nvSpPr>
        <p:spPr bwMode="auto">
          <a:xfrm>
            <a:off x="1541461" y="6329134"/>
            <a:ext cx="11432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200" b="1" dirty="0">
                <a:solidFill>
                  <a:srgbClr val="5A6F8C"/>
                </a:solidFill>
                <a:latin typeface="微软雅黑" panose="020B0503020204020204" pitchFamily="34" charset="-122"/>
                <a:ea typeface="微软雅黑" panose="020B0503020204020204" pitchFamily="34" charset="-122"/>
              </a:rPr>
              <a:t>服务据点</a:t>
            </a:r>
            <a:endParaRPr lang="en-US" altLang="zh-CN" sz="1200" b="1" dirty="0">
              <a:solidFill>
                <a:srgbClr val="5A6F8C"/>
              </a:solidFill>
              <a:latin typeface="微软雅黑" panose="020B0503020204020204" pitchFamily="34" charset="-122"/>
              <a:ea typeface="微软雅黑" panose="020B0503020204020204" pitchFamily="34" charset="-122"/>
            </a:endParaRPr>
          </a:p>
          <a:p>
            <a:pPr algn="ctr"/>
            <a:r>
              <a:rPr lang="en-US" altLang="zh-CN" sz="1200" b="1" dirty="0">
                <a:solidFill>
                  <a:srgbClr val="5A6F8C"/>
                </a:solidFill>
                <a:latin typeface="微软雅黑" panose="020B0503020204020204" pitchFamily="34" charset="-122"/>
                <a:ea typeface="微软雅黑" panose="020B0503020204020204" pitchFamily="34" charset="-122"/>
              </a:rPr>
              <a:t>Service base</a:t>
            </a:r>
            <a:endParaRPr lang="zh-CN" altLang="en-US" sz="1200" b="1" dirty="0">
              <a:solidFill>
                <a:srgbClr val="5A6F8C"/>
              </a:solidFill>
              <a:latin typeface="微软雅黑" panose="020B0503020204020204" pitchFamily="34" charset="-122"/>
              <a:ea typeface="微软雅黑" panose="020B0503020204020204" pitchFamily="34" charset="-122"/>
            </a:endParaRPr>
          </a:p>
        </p:txBody>
      </p:sp>
      <p:sp>
        <p:nvSpPr>
          <p:cNvPr id="60" name="TextBox 56">
            <a:extLst>
              <a:ext uri="{FF2B5EF4-FFF2-40B4-BE49-F238E27FC236}">
                <a16:creationId xmlns:a16="http://schemas.microsoft.com/office/drawing/2014/main" id="{9AD2B2B4-65FC-F275-401C-F69536A4B955}"/>
              </a:ext>
            </a:extLst>
          </p:cNvPr>
          <p:cNvSpPr txBox="1">
            <a:spLocks noChangeArrowheads="1"/>
          </p:cNvSpPr>
          <p:nvPr/>
        </p:nvSpPr>
        <p:spPr bwMode="auto">
          <a:xfrm>
            <a:off x="2645888" y="6332816"/>
            <a:ext cx="11432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200" b="1" dirty="0">
                <a:solidFill>
                  <a:srgbClr val="5A6F8C"/>
                </a:solidFill>
                <a:latin typeface="微软雅黑" panose="020B0503020204020204" pitchFamily="34" charset="-122"/>
                <a:ea typeface="微软雅黑" panose="020B0503020204020204" pitchFamily="34" charset="-122"/>
              </a:rPr>
              <a:t>服务据点</a:t>
            </a:r>
            <a:endParaRPr lang="en-US" altLang="zh-CN" sz="1200" b="1" dirty="0">
              <a:solidFill>
                <a:srgbClr val="5A6F8C"/>
              </a:solidFill>
              <a:latin typeface="微软雅黑" panose="020B0503020204020204" pitchFamily="34" charset="-122"/>
              <a:ea typeface="微软雅黑" panose="020B0503020204020204" pitchFamily="34" charset="-122"/>
            </a:endParaRPr>
          </a:p>
          <a:p>
            <a:pPr algn="ctr"/>
            <a:r>
              <a:rPr lang="en-US" altLang="zh-CN" sz="1200" b="1" dirty="0">
                <a:solidFill>
                  <a:srgbClr val="5A6F8C"/>
                </a:solidFill>
                <a:latin typeface="微软雅黑" panose="020B0503020204020204" pitchFamily="34" charset="-122"/>
                <a:ea typeface="微软雅黑" panose="020B0503020204020204" pitchFamily="34" charset="-122"/>
              </a:rPr>
              <a:t>Service base</a:t>
            </a:r>
            <a:endParaRPr lang="zh-CN" altLang="en-US" sz="1200" b="1" dirty="0">
              <a:solidFill>
                <a:srgbClr val="5A6F8C"/>
              </a:solidFill>
              <a:latin typeface="微软雅黑" panose="020B0503020204020204" pitchFamily="34" charset="-122"/>
              <a:ea typeface="微软雅黑" panose="020B0503020204020204" pitchFamily="34" charset="-122"/>
            </a:endParaRPr>
          </a:p>
        </p:txBody>
      </p:sp>
      <p:sp>
        <p:nvSpPr>
          <p:cNvPr id="61" name="TextBox 56">
            <a:extLst>
              <a:ext uri="{FF2B5EF4-FFF2-40B4-BE49-F238E27FC236}">
                <a16:creationId xmlns:a16="http://schemas.microsoft.com/office/drawing/2014/main" id="{987620EE-D802-2638-3CAF-12BC06498F47}"/>
              </a:ext>
            </a:extLst>
          </p:cNvPr>
          <p:cNvSpPr txBox="1">
            <a:spLocks noChangeArrowheads="1"/>
          </p:cNvSpPr>
          <p:nvPr/>
        </p:nvSpPr>
        <p:spPr bwMode="auto">
          <a:xfrm>
            <a:off x="3733538" y="6324600"/>
            <a:ext cx="11432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200" b="1" dirty="0">
                <a:solidFill>
                  <a:srgbClr val="5A6F8C"/>
                </a:solidFill>
                <a:latin typeface="微软雅黑" panose="020B0503020204020204" pitchFamily="34" charset="-122"/>
                <a:ea typeface="微软雅黑" panose="020B0503020204020204" pitchFamily="34" charset="-122"/>
              </a:rPr>
              <a:t>服务据点</a:t>
            </a:r>
            <a:endParaRPr lang="en-US" altLang="zh-CN" sz="1200" b="1" dirty="0">
              <a:solidFill>
                <a:srgbClr val="5A6F8C"/>
              </a:solidFill>
              <a:latin typeface="微软雅黑" panose="020B0503020204020204" pitchFamily="34" charset="-122"/>
              <a:ea typeface="微软雅黑" panose="020B0503020204020204" pitchFamily="34" charset="-122"/>
            </a:endParaRPr>
          </a:p>
          <a:p>
            <a:pPr algn="ctr"/>
            <a:r>
              <a:rPr lang="en-US" altLang="zh-CN" sz="1200" b="1" dirty="0">
                <a:solidFill>
                  <a:srgbClr val="5A6F8C"/>
                </a:solidFill>
                <a:latin typeface="微软雅黑" panose="020B0503020204020204" pitchFamily="34" charset="-122"/>
                <a:ea typeface="微软雅黑" panose="020B0503020204020204" pitchFamily="34" charset="-122"/>
              </a:rPr>
              <a:t>Service base</a:t>
            </a:r>
            <a:endParaRPr lang="zh-CN" altLang="en-US" sz="1200" b="1" dirty="0">
              <a:solidFill>
                <a:srgbClr val="5A6F8C"/>
              </a:solidFill>
              <a:latin typeface="微软雅黑" panose="020B0503020204020204" pitchFamily="34" charset="-122"/>
              <a:ea typeface="微软雅黑" panose="020B0503020204020204" pitchFamily="34" charset="-122"/>
            </a:endParaRPr>
          </a:p>
        </p:txBody>
      </p:sp>
      <p:sp>
        <p:nvSpPr>
          <p:cNvPr id="62" name="TextBox 56">
            <a:extLst>
              <a:ext uri="{FF2B5EF4-FFF2-40B4-BE49-F238E27FC236}">
                <a16:creationId xmlns:a16="http://schemas.microsoft.com/office/drawing/2014/main" id="{17E3803C-A0BB-FC43-0954-93A00EA30F38}"/>
              </a:ext>
            </a:extLst>
          </p:cNvPr>
          <p:cNvSpPr txBox="1">
            <a:spLocks noChangeArrowheads="1"/>
          </p:cNvSpPr>
          <p:nvPr/>
        </p:nvSpPr>
        <p:spPr bwMode="auto">
          <a:xfrm>
            <a:off x="4780897" y="6324600"/>
            <a:ext cx="11432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200" b="1" dirty="0">
                <a:solidFill>
                  <a:srgbClr val="5A6F8C"/>
                </a:solidFill>
                <a:latin typeface="微软雅黑" panose="020B0503020204020204" pitchFamily="34" charset="-122"/>
                <a:ea typeface="微软雅黑" panose="020B0503020204020204" pitchFamily="34" charset="-122"/>
              </a:rPr>
              <a:t>服务据点</a:t>
            </a:r>
            <a:endParaRPr lang="en-US" altLang="zh-CN" sz="1200" b="1" dirty="0">
              <a:solidFill>
                <a:srgbClr val="5A6F8C"/>
              </a:solidFill>
              <a:latin typeface="微软雅黑" panose="020B0503020204020204" pitchFamily="34" charset="-122"/>
              <a:ea typeface="微软雅黑" panose="020B0503020204020204" pitchFamily="34" charset="-122"/>
            </a:endParaRPr>
          </a:p>
          <a:p>
            <a:pPr algn="ctr"/>
            <a:r>
              <a:rPr lang="en-US" altLang="zh-CN" sz="1200" b="1" dirty="0">
                <a:solidFill>
                  <a:srgbClr val="5A6F8C"/>
                </a:solidFill>
                <a:latin typeface="微软雅黑" panose="020B0503020204020204" pitchFamily="34" charset="-122"/>
                <a:ea typeface="微软雅黑" panose="020B0503020204020204" pitchFamily="34" charset="-122"/>
              </a:rPr>
              <a:t>Service base</a:t>
            </a:r>
            <a:endParaRPr lang="zh-CN" altLang="en-US" sz="1200" b="1" dirty="0">
              <a:solidFill>
                <a:srgbClr val="5A6F8C"/>
              </a:solidFill>
              <a:latin typeface="微软雅黑" panose="020B0503020204020204" pitchFamily="34" charset="-122"/>
              <a:ea typeface="微软雅黑" panose="020B0503020204020204" pitchFamily="34" charset="-122"/>
            </a:endParaRPr>
          </a:p>
        </p:txBody>
      </p:sp>
      <p:sp>
        <p:nvSpPr>
          <p:cNvPr id="63" name="TextBox 56">
            <a:extLst>
              <a:ext uri="{FF2B5EF4-FFF2-40B4-BE49-F238E27FC236}">
                <a16:creationId xmlns:a16="http://schemas.microsoft.com/office/drawing/2014/main" id="{8475337A-222C-D512-7F02-DD5D95DF9112}"/>
              </a:ext>
            </a:extLst>
          </p:cNvPr>
          <p:cNvSpPr txBox="1">
            <a:spLocks noChangeArrowheads="1"/>
          </p:cNvSpPr>
          <p:nvPr/>
        </p:nvSpPr>
        <p:spPr bwMode="auto">
          <a:xfrm>
            <a:off x="609600" y="5181600"/>
            <a:ext cx="82195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200" b="1" dirty="0">
                <a:solidFill>
                  <a:srgbClr val="5A6F8C"/>
                </a:solidFill>
                <a:latin typeface="微软雅黑" panose="020B0503020204020204" pitchFamily="34" charset="-122"/>
                <a:ea typeface="微软雅黑" panose="020B0503020204020204" pitchFamily="34" charset="-122"/>
              </a:rPr>
              <a:t>MEXICO</a:t>
            </a:r>
          </a:p>
        </p:txBody>
      </p:sp>
      <p:sp>
        <p:nvSpPr>
          <p:cNvPr id="64" name="TextBox 56">
            <a:extLst>
              <a:ext uri="{FF2B5EF4-FFF2-40B4-BE49-F238E27FC236}">
                <a16:creationId xmlns:a16="http://schemas.microsoft.com/office/drawing/2014/main" id="{5565CC52-CD02-7D54-E4C1-2A4AD7A4425A}"/>
              </a:ext>
            </a:extLst>
          </p:cNvPr>
          <p:cNvSpPr txBox="1">
            <a:spLocks noChangeArrowheads="1"/>
          </p:cNvSpPr>
          <p:nvPr/>
        </p:nvSpPr>
        <p:spPr bwMode="auto">
          <a:xfrm>
            <a:off x="1494711" y="5024735"/>
            <a:ext cx="11220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200" b="1" dirty="0">
                <a:solidFill>
                  <a:srgbClr val="5A6F8C"/>
                </a:solidFill>
                <a:latin typeface="微软雅黑" panose="020B0503020204020204" pitchFamily="34" charset="-122"/>
                <a:ea typeface="微软雅黑" panose="020B0503020204020204" pitchFamily="34" charset="-122"/>
              </a:rPr>
              <a:t>THAILAND </a:t>
            </a:r>
          </a:p>
          <a:p>
            <a:pPr algn="ctr"/>
            <a:r>
              <a:rPr lang="en-US" altLang="zh-CN" sz="1200" b="1" dirty="0">
                <a:solidFill>
                  <a:srgbClr val="5A6F8C"/>
                </a:solidFill>
                <a:latin typeface="微软雅黑" panose="020B0503020204020204" pitchFamily="34" charset="-122"/>
                <a:ea typeface="微软雅黑" panose="020B0503020204020204" pitchFamily="34" charset="-122"/>
              </a:rPr>
              <a:t>&amp; VIETNAM</a:t>
            </a:r>
          </a:p>
        </p:txBody>
      </p:sp>
      <p:sp>
        <p:nvSpPr>
          <p:cNvPr id="65" name="TextBox 56">
            <a:extLst>
              <a:ext uri="{FF2B5EF4-FFF2-40B4-BE49-F238E27FC236}">
                <a16:creationId xmlns:a16="http://schemas.microsoft.com/office/drawing/2014/main" id="{48EDB3BE-B51C-E5A2-0D50-704C46010080}"/>
              </a:ext>
            </a:extLst>
          </p:cNvPr>
          <p:cNvSpPr txBox="1">
            <a:spLocks noChangeArrowheads="1"/>
          </p:cNvSpPr>
          <p:nvPr/>
        </p:nvSpPr>
        <p:spPr bwMode="auto">
          <a:xfrm>
            <a:off x="2590800" y="5181600"/>
            <a:ext cx="121379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200" b="1" dirty="0">
                <a:solidFill>
                  <a:srgbClr val="5A6F8C"/>
                </a:solidFill>
                <a:latin typeface="微软雅黑" panose="020B0503020204020204" pitchFamily="34" charset="-122"/>
                <a:ea typeface="微软雅黑" panose="020B0503020204020204" pitchFamily="34" charset="-122"/>
              </a:rPr>
              <a:t>CHONGQING</a:t>
            </a:r>
          </a:p>
        </p:txBody>
      </p:sp>
      <p:sp>
        <p:nvSpPr>
          <p:cNvPr id="66" name="TextBox 56">
            <a:extLst>
              <a:ext uri="{FF2B5EF4-FFF2-40B4-BE49-F238E27FC236}">
                <a16:creationId xmlns:a16="http://schemas.microsoft.com/office/drawing/2014/main" id="{BEF398EC-CC0C-36A1-E68F-7E7C53DC3CFE}"/>
              </a:ext>
            </a:extLst>
          </p:cNvPr>
          <p:cNvSpPr txBox="1">
            <a:spLocks noChangeArrowheads="1"/>
          </p:cNvSpPr>
          <p:nvPr/>
        </p:nvSpPr>
        <p:spPr bwMode="auto">
          <a:xfrm>
            <a:off x="3951751" y="5181600"/>
            <a:ext cx="62549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200" b="1" dirty="0">
                <a:solidFill>
                  <a:srgbClr val="5A6F8C"/>
                </a:solidFill>
                <a:latin typeface="微软雅黑" panose="020B0503020204020204" pitchFamily="34" charset="-122"/>
                <a:ea typeface="微软雅黑" panose="020B0503020204020204" pitchFamily="34" charset="-122"/>
              </a:rPr>
              <a:t>HEFEI</a:t>
            </a:r>
          </a:p>
        </p:txBody>
      </p:sp>
      <p:sp>
        <p:nvSpPr>
          <p:cNvPr id="67" name="TextBox 56">
            <a:extLst>
              <a:ext uri="{FF2B5EF4-FFF2-40B4-BE49-F238E27FC236}">
                <a16:creationId xmlns:a16="http://schemas.microsoft.com/office/drawing/2014/main" id="{09D37BCB-4ED2-DF0D-3AC4-DD76EC3C5E95}"/>
              </a:ext>
            </a:extLst>
          </p:cNvPr>
          <p:cNvSpPr txBox="1">
            <a:spLocks noChangeArrowheads="1"/>
          </p:cNvSpPr>
          <p:nvPr/>
        </p:nvSpPr>
        <p:spPr bwMode="auto">
          <a:xfrm>
            <a:off x="4775993" y="5194074"/>
            <a:ext cx="105990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200" b="1" dirty="0">
                <a:solidFill>
                  <a:srgbClr val="5A6F8C"/>
                </a:solidFill>
                <a:latin typeface="微软雅黑" panose="020B0503020204020204" pitchFamily="34" charset="-122"/>
                <a:ea typeface="微软雅黑" panose="020B0503020204020204" pitchFamily="34" charset="-122"/>
              </a:rPr>
              <a:t>SHANGHAI</a:t>
            </a:r>
          </a:p>
        </p:txBody>
      </p:sp>
      <p:sp>
        <p:nvSpPr>
          <p:cNvPr id="68" name="TextBox 56">
            <a:extLst>
              <a:ext uri="{FF2B5EF4-FFF2-40B4-BE49-F238E27FC236}">
                <a16:creationId xmlns:a16="http://schemas.microsoft.com/office/drawing/2014/main" id="{76E451F9-D55D-4A03-1CFB-C2DB4F115814}"/>
              </a:ext>
            </a:extLst>
          </p:cNvPr>
          <p:cNvSpPr txBox="1">
            <a:spLocks noChangeArrowheads="1"/>
          </p:cNvSpPr>
          <p:nvPr/>
        </p:nvSpPr>
        <p:spPr bwMode="auto">
          <a:xfrm>
            <a:off x="6076053" y="5181600"/>
            <a:ext cx="84042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200" b="1" dirty="0">
                <a:solidFill>
                  <a:srgbClr val="5A6F8C"/>
                </a:solidFill>
                <a:latin typeface="微软雅黑" panose="020B0503020204020204" pitchFamily="34" charset="-122"/>
                <a:ea typeface="微软雅黑" panose="020B0503020204020204" pitchFamily="34" charset="-122"/>
              </a:rPr>
              <a:t>TAIWAN</a:t>
            </a:r>
          </a:p>
        </p:txBody>
      </p:sp>
      <p:sp>
        <p:nvSpPr>
          <p:cNvPr id="69" name="TextBox 56">
            <a:extLst>
              <a:ext uri="{FF2B5EF4-FFF2-40B4-BE49-F238E27FC236}">
                <a16:creationId xmlns:a16="http://schemas.microsoft.com/office/drawing/2014/main" id="{26F914CB-5FF7-D2FB-9776-ABBD2D18ADA3}"/>
              </a:ext>
            </a:extLst>
          </p:cNvPr>
          <p:cNvSpPr txBox="1">
            <a:spLocks noChangeArrowheads="1"/>
          </p:cNvSpPr>
          <p:nvPr/>
        </p:nvSpPr>
        <p:spPr bwMode="auto">
          <a:xfrm>
            <a:off x="7310904" y="5181600"/>
            <a:ext cx="87075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200" b="1" dirty="0">
                <a:solidFill>
                  <a:srgbClr val="5A6F8C"/>
                </a:solidFill>
                <a:latin typeface="微软雅黑" panose="020B0503020204020204" pitchFamily="34" charset="-122"/>
                <a:ea typeface="微软雅黑" panose="020B0503020204020204" pitchFamily="34" charset="-122"/>
              </a:rPr>
              <a:t>SUZHOU</a:t>
            </a:r>
          </a:p>
        </p:txBody>
      </p:sp>
    </p:spTree>
    <p:extLst>
      <p:ext uri="{BB962C8B-B14F-4D97-AF65-F5344CB8AC3E}">
        <p14:creationId xmlns:p14="http://schemas.microsoft.com/office/powerpoint/2010/main" val="1006532939"/>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a:extLst>
              <a:ext uri="{FF2B5EF4-FFF2-40B4-BE49-F238E27FC236}">
                <a16:creationId xmlns:a16="http://schemas.microsoft.com/office/drawing/2014/main" id="{62FE7128-FA21-41F9-BB5F-82E47592F270}"/>
              </a:ext>
            </a:extLst>
          </p:cNvPr>
          <p:cNvSpPr txBox="1"/>
          <p:nvPr/>
        </p:nvSpPr>
        <p:spPr>
          <a:xfrm>
            <a:off x="10546" y="699656"/>
            <a:ext cx="8447653" cy="338554"/>
          </a:xfrm>
          <a:prstGeom prst="rect">
            <a:avLst/>
          </a:prstGeom>
          <a:noFill/>
        </p:spPr>
        <p:txBody>
          <a:bodyPr wrap="square">
            <a:spAutoFit/>
          </a:bodyPr>
          <a:lstStyle/>
          <a:p>
            <a:pPr>
              <a:defRPr/>
            </a:pP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冷凝板制程段产品体系 </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Product System of Cold Plate Process Section</a:t>
            </a:r>
            <a:endPar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1" name="圆角矩形 11">
            <a:extLst>
              <a:ext uri="{FF2B5EF4-FFF2-40B4-BE49-F238E27FC236}">
                <a16:creationId xmlns:a16="http://schemas.microsoft.com/office/drawing/2014/main" id="{9868EC5D-3FA6-4927-82AC-8F3B643AD7F5}"/>
              </a:ext>
            </a:extLst>
          </p:cNvPr>
          <p:cNvSpPr/>
          <p:nvPr/>
        </p:nvSpPr>
        <p:spPr>
          <a:xfrm>
            <a:off x="72000" y="3084406"/>
            <a:ext cx="8964000" cy="203200"/>
          </a:xfrm>
          <a:prstGeom prst="roundRect">
            <a:avLst/>
          </a:prstGeom>
          <a:solidFill>
            <a:schemeClr val="tx1">
              <a:alpha val="3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latin typeface="微软雅黑" panose="020B0503020204020204" pitchFamily="34" charset="-122"/>
              <a:ea typeface="微软雅黑" panose="020B0503020204020204" pitchFamily="34" charset="-122"/>
            </a:endParaRPr>
          </a:p>
        </p:txBody>
      </p:sp>
      <p:cxnSp>
        <p:nvCxnSpPr>
          <p:cNvPr id="12" name="直接连接符 11">
            <a:extLst>
              <a:ext uri="{FF2B5EF4-FFF2-40B4-BE49-F238E27FC236}">
                <a16:creationId xmlns:a16="http://schemas.microsoft.com/office/drawing/2014/main" id="{2ADE8FCD-CCFF-4386-98AB-CDFB7281F1D5}"/>
              </a:ext>
            </a:extLst>
          </p:cNvPr>
          <p:cNvCxnSpPr>
            <a:cxnSpLocks/>
          </p:cNvCxnSpPr>
          <p:nvPr/>
        </p:nvCxnSpPr>
        <p:spPr>
          <a:xfrm flipH="1">
            <a:off x="420000" y="3454229"/>
            <a:ext cx="1588" cy="296163"/>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5D318C12-5910-421F-ABA2-2818DD7C26BE}"/>
              </a:ext>
            </a:extLst>
          </p:cNvPr>
          <p:cNvCxnSpPr/>
          <p:nvPr/>
        </p:nvCxnSpPr>
        <p:spPr>
          <a:xfrm rot="5400000">
            <a:off x="3048720" y="2717202"/>
            <a:ext cx="333375" cy="1588"/>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16439E35-7665-46E2-AEA9-4C8D31A905F0}"/>
              </a:ext>
            </a:extLst>
          </p:cNvPr>
          <p:cNvCxnSpPr/>
          <p:nvPr/>
        </p:nvCxnSpPr>
        <p:spPr>
          <a:xfrm rot="5400000">
            <a:off x="3955852" y="3602832"/>
            <a:ext cx="333375" cy="1588"/>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EFFB5BD4-6ECF-43DF-B920-8F05DD21B80D}"/>
              </a:ext>
            </a:extLst>
          </p:cNvPr>
          <p:cNvCxnSpPr/>
          <p:nvPr/>
        </p:nvCxnSpPr>
        <p:spPr>
          <a:xfrm rot="5400000">
            <a:off x="5707113" y="2692877"/>
            <a:ext cx="333375" cy="1588"/>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E05B1DE3-B810-4EA7-85B2-A6778D76493F}"/>
              </a:ext>
            </a:extLst>
          </p:cNvPr>
          <p:cNvCxnSpPr/>
          <p:nvPr/>
        </p:nvCxnSpPr>
        <p:spPr>
          <a:xfrm rot="5400000">
            <a:off x="6679585" y="3562388"/>
            <a:ext cx="333375" cy="1588"/>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90BB4DF0-BE7E-40F3-99DB-BD921D92516A}"/>
              </a:ext>
            </a:extLst>
          </p:cNvPr>
          <p:cNvCxnSpPr/>
          <p:nvPr/>
        </p:nvCxnSpPr>
        <p:spPr>
          <a:xfrm rot="5400000">
            <a:off x="7610317" y="2641524"/>
            <a:ext cx="333375" cy="1588"/>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3" name="椭圆 22">
            <a:extLst>
              <a:ext uri="{FF2B5EF4-FFF2-40B4-BE49-F238E27FC236}">
                <a16:creationId xmlns:a16="http://schemas.microsoft.com/office/drawing/2014/main" id="{AF3B09D9-8D29-4FB4-AC99-741C0B245FDB}"/>
              </a:ext>
            </a:extLst>
          </p:cNvPr>
          <p:cNvSpPr/>
          <p:nvPr/>
        </p:nvSpPr>
        <p:spPr>
          <a:xfrm>
            <a:off x="78000" y="2805453"/>
            <a:ext cx="684000" cy="684000"/>
          </a:xfrm>
          <a:prstGeom prst="ellipse">
            <a:avLst/>
          </a:prstGeom>
          <a:gradFill flip="none" rotWithShape="1">
            <a:gsLst>
              <a:gs pos="0">
                <a:schemeClr val="accent5">
                  <a:lumMod val="60000"/>
                  <a:lumOff val="40000"/>
                  <a:tint val="66000"/>
                  <a:satMod val="160000"/>
                </a:schemeClr>
              </a:gs>
              <a:gs pos="50000">
                <a:schemeClr val="accent5">
                  <a:lumMod val="60000"/>
                  <a:lumOff val="40000"/>
                  <a:tint val="44500"/>
                  <a:satMod val="160000"/>
                </a:schemeClr>
              </a:gs>
              <a:gs pos="100000">
                <a:schemeClr val="accent5">
                  <a:lumMod val="60000"/>
                  <a:lumOff val="40000"/>
                  <a:tint val="23500"/>
                  <a:satMod val="160000"/>
                </a:schemeClr>
              </a:gs>
            </a:gsLst>
            <a:lin ang="13500000" scaled="1"/>
            <a:tileRect/>
          </a:gradFill>
          <a:ln>
            <a:solidFill>
              <a:schemeClr val="bg1"/>
            </a:solidFill>
          </a:ln>
        </p:spPr>
        <p:style>
          <a:lnRef idx="1">
            <a:schemeClr val="accent1"/>
          </a:lnRef>
          <a:fillRef idx="2">
            <a:schemeClr val="accent1"/>
          </a:fillRef>
          <a:effectRef idx="1">
            <a:schemeClr val="accent1"/>
          </a:effectRef>
          <a:fontRef idx="minor">
            <a:schemeClr val="dk1"/>
          </a:fontRef>
        </p:style>
        <p:txBody>
          <a:bodyPr anchor="ctr"/>
          <a:lstStyle/>
          <a:p>
            <a:pPr algn="ctr">
              <a:defRPr/>
            </a:pPr>
            <a:r>
              <a:rPr lang="en-US" altLang="zh-CN" sz="1000" dirty="0">
                <a:latin typeface="微软雅黑" panose="020B0503020204020204" pitchFamily="34" charset="-122"/>
                <a:ea typeface="微软雅黑" panose="020B0503020204020204" pitchFamily="34" charset="-122"/>
              </a:rPr>
              <a:t>           </a:t>
            </a:r>
            <a:endParaRPr lang="zh-CN" altLang="en-US" sz="1000" dirty="0">
              <a:latin typeface="微软雅黑" panose="020B0503020204020204" pitchFamily="34" charset="-122"/>
              <a:ea typeface="微软雅黑" panose="020B0503020204020204" pitchFamily="34" charset="-122"/>
            </a:endParaRPr>
          </a:p>
        </p:txBody>
      </p:sp>
      <p:sp>
        <p:nvSpPr>
          <p:cNvPr id="24" name="椭圆 23">
            <a:extLst>
              <a:ext uri="{FF2B5EF4-FFF2-40B4-BE49-F238E27FC236}">
                <a16:creationId xmlns:a16="http://schemas.microsoft.com/office/drawing/2014/main" id="{E6A5376A-1CA7-4866-9625-F579BBAE4871}"/>
              </a:ext>
            </a:extLst>
          </p:cNvPr>
          <p:cNvSpPr/>
          <p:nvPr/>
        </p:nvSpPr>
        <p:spPr>
          <a:xfrm>
            <a:off x="1002497" y="2849220"/>
            <a:ext cx="684000" cy="684000"/>
          </a:xfrm>
          <a:prstGeom prst="ellipse">
            <a:avLst/>
          </a:prstGeom>
          <a:gradFill flip="none" rotWithShape="1">
            <a:gsLst>
              <a:gs pos="0">
                <a:schemeClr val="accent1">
                  <a:lumMod val="60000"/>
                  <a:lumOff val="40000"/>
                  <a:tint val="66000"/>
                  <a:satMod val="160000"/>
                </a:schemeClr>
              </a:gs>
              <a:gs pos="50000">
                <a:schemeClr val="accent1">
                  <a:lumMod val="60000"/>
                  <a:lumOff val="40000"/>
                  <a:tint val="44500"/>
                  <a:satMod val="160000"/>
                </a:schemeClr>
              </a:gs>
              <a:gs pos="100000">
                <a:schemeClr val="accent1">
                  <a:lumMod val="60000"/>
                  <a:lumOff val="40000"/>
                  <a:tint val="23500"/>
                  <a:satMod val="160000"/>
                </a:schemeClr>
              </a:gs>
            </a:gsLst>
            <a:lin ang="13500000" scaled="1"/>
            <a:tileRect/>
          </a:gradFill>
          <a:ln>
            <a:solidFill>
              <a:schemeClr val="bg1"/>
            </a:solidFill>
          </a:ln>
        </p:spPr>
        <p:style>
          <a:lnRef idx="1">
            <a:schemeClr val="accent1"/>
          </a:lnRef>
          <a:fillRef idx="2">
            <a:schemeClr val="accent1"/>
          </a:fillRef>
          <a:effectRef idx="1">
            <a:schemeClr val="accent1"/>
          </a:effectRef>
          <a:fontRef idx="minor">
            <a:schemeClr val="dk1"/>
          </a:fontRef>
        </p:style>
        <p:txBody>
          <a:bodyPr anchor="ctr"/>
          <a:lstStyle/>
          <a:p>
            <a:pPr algn="ctr">
              <a:defRPr/>
            </a:pPr>
            <a:r>
              <a:rPr lang="en-US" altLang="zh-CN" sz="1000" dirty="0">
                <a:latin typeface="微软雅黑" panose="020B0503020204020204" pitchFamily="34" charset="-122"/>
                <a:ea typeface="微软雅黑" panose="020B0503020204020204" pitchFamily="34" charset="-122"/>
              </a:rPr>
              <a:t>           </a:t>
            </a:r>
            <a:endParaRPr lang="zh-CN" altLang="en-US" sz="1000" dirty="0">
              <a:latin typeface="微软雅黑" panose="020B0503020204020204" pitchFamily="34" charset="-122"/>
              <a:ea typeface="微软雅黑" panose="020B0503020204020204" pitchFamily="34" charset="-122"/>
            </a:endParaRPr>
          </a:p>
        </p:txBody>
      </p:sp>
      <p:sp>
        <p:nvSpPr>
          <p:cNvPr id="25" name="椭圆 24">
            <a:extLst>
              <a:ext uri="{FF2B5EF4-FFF2-40B4-BE49-F238E27FC236}">
                <a16:creationId xmlns:a16="http://schemas.microsoft.com/office/drawing/2014/main" id="{6E6C1BD8-F934-4A24-BCB9-1FE4C407B87E}"/>
              </a:ext>
            </a:extLst>
          </p:cNvPr>
          <p:cNvSpPr/>
          <p:nvPr/>
        </p:nvSpPr>
        <p:spPr>
          <a:xfrm>
            <a:off x="1912177" y="2845621"/>
            <a:ext cx="712371" cy="704911"/>
          </a:xfrm>
          <a:prstGeom prst="ellipse">
            <a:avLst/>
          </a:prstGeom>
          <a:solidFill>
            <a:schemeClr val="accent4">
              <a:lumMod val="40000"/>
              <a:lumOff val="60000"/>
            </a:schemeClr>
          </a:solidFill>
          <a:ln>
            <a:solidFill>
              <a:schemeClr val="bg1"/>
            </a:solidFill>
          </a:ln>
        </p:spPr>
        <p:style>
          <a:lnRef idx="1">
            <a:schemeClr val="accent1"/>
          </a:lnRef>
          <a:fillRef idx="2">
            <a:schemeClr val="accent1"/>
          </a:fillRef>
          <a:effectRef idx="1">
            <a:schemeClr val="accent1"/>
          </a:effectRef>
          <a:fontRef idx="minor">
            <a:schemeClr val="dk1"/>
          </a:fontRef>
        </p:style>
        <p:txBody>
          <a:bodyPr anchor="ctr"/>
          <a:lstStyle/>
          <a:p>
            <a:pPr algn="ctr">
              <a:defRPr/>
            </a:pPr>
            <a:r>
              <a:rPr lang="en-US" altLang="zh-CN" sz="1000">
                <a:latin typeface="微软雅黑" panose="020B0503020204020204" pitchFamily="34" charset="-122"/>
                <a:ea typeface="微软雅黑" panose="020B0503020204020204" pitchFamily="34" charset="-122"/>
              </a:rPr>
              <a:t>           </a:t>
            </a:r>
            <a:endParaRPr lang="zh-CN" altLang="en-US" sz="1000" dirty="0">
              <a:latin typeface="微软雅黑" panose="020B0503020204020204" pitchFamily="34" charset="-122"/>
              <a:ea typeface="微软雅黑" panose="020B0503020204020204" pitchFamily="34" charset="-122"/>
            </a:endParaRPr>
          </a:p>
        </p:txBody>
      </p:sp>
      <p:sp>
        <p:nvSpPr>
          <p:cNvPr id="26" name="椭圆 25">
            <a:extLst>
              <a:ext uri="{FF2B5EF4-FFF2-40B4-BE49-F238E27FC236}">
                <a16:creationId xmlns:a16="http://schemas.microsoft.com/office/drawing/2014/main" id="{2A4D88F6-FDA1-4DF2-BA81-8792CAD1F14E}"/>
              </a:ext>
            </a:extLst>
          </p:cNvPr>
          <p:cNvSpPr/>
          <p:nvPr/>
        </p:nvSpPr>
        <p:spPr>
          <a:xfrm>
            <a:off x="2867386" y="2836377"/>
            <a:ext cx="684000" cy="684000"/>
          </a:xfrm>
          <a:prstGeom prst="ellipse">
            <a:avLst/>
          </a:prstGeom>
          <a:gradFill flip="none" rotWithShape="1">
            <a:gsLst>
              <a:gs pos="0">
                <a:schemeClr val="accent6">
                  <a:lumMod val="60000"/>
                  <a:lumOff val="40000"/>
                  <a:tint val="66000"/>
                  <a:satMod val="160000"/>
                </a:schemeClr>
              </a:gs>
              <a:gs pos="50000">
                <a:schemeClr val="accent6">
                  <a:lumMod val="60000"/>
                  <a:lumOff val="40000"/>
                  <a:tint val="44500"/>
                  <a:satMod val="160000"/>
                </a:schemeClr>
              </a:gs>
              <a:gs pos="100000">
                <a:schemeClr val="accent6">
                  <a:lumMod val="60000"/>
                  <a:lumOff val="40000"/>
                  <a:tint val="23500"/>
                  <a:satMod val="160000"/>
                </a:schemeClr>
              </a:gs>
            </a:gsLst>
            <a:lin ang="13500000" scaled="1"/>
            <a:tileRect/>
          </a:gradFill>
          <a:ln>
            <a:solidFill>
              <a:schemeClr val="bg1"/>
            </a:solidFill>
          </a:ln>
        </p:spPr>
        <p:style>
          <a:lnRef idx="1">
            <a:schemeClr val="accent1"/>
          </a:lnRef>
          <a:fillRef idx="2">
            <a:schemeClr val="accent1"/>
          </a:fillRef>
          <a:effectRef idx="1">
            <a:schemeClr val="accent1"/>
          </a:effectRef>
          <a:fontRef idx="minor">
            <a:schemeClr val="dk1"/>
          </a:fontRef>
        </p:style>
        <p:txBody>
          <a:bodyPr anchor="ctr"/>
          <a:lstStyle/>
          <a:p>
            <a:pPr algn="ctr">
              <a:defRPr/>
            </a:pPr>
            <a:r>
              <a:rPr lang="en-US" altLang="zh-CN" sz="1000" dirty="0">
                <a:latin typeface="微软雅黑" panose="020B0503020204020204" pitchFamily="34" charset="-122"/>
                <a:ea typeface="微软雅黑" panose="020B0503020204020204" pitchFamily="34" charset="-122"/>
              </a:rPr>
              <a:t>           </a:t>
            </a:r>
            <a:endParaRPr lang="zh-CN" altLang="en-US" sz="1000" dirty="0">
              <a:latin typeface="微软雅黑" panose="020B0503020204020204" pitchFamily="34" charset="-122"/>
              <a:ea typeface="微软雅黑" panose="020B0503020204020204" pitchFamily="34" charset="-122"/>
            </a:endParaRPr>
          </a:p>
        </p:txBody>
      </p:sp>
      <p:sp>
        <p:nvSpPr>
          <p:cNvPr id="27" name="椭圆 26">
            <a:extLst>
              <a:ext uri="{FF2B5EF4-FFF2-40B4-BE49-F238E27FC236}">
                <a16:creationId xmlns:a16="http://schemas.microsoft.com/office/drawing/2014/main" id="{3172192E-290A-40FC-9470-93A13C42135C}"/>
              </a:ext>
            </a:extLst>
          </p:cNvPr>
          <p:cNvSpPr/>
          <p:nvPr/>
        </p:nvSpPr>
        <p:spPr>
          <a:xfrm>
            <a:off x="3783149" y="2849126"/>
            <a:ext cx="684000" cy="684000"/>
          </a:xfrm>
          <a:prstGeom prst="ellipse">
            <a:avLst/>
          </a:prstGeom>
          <a:gradFill flip="none" rotWithShape="1">
            <a:gsLst>
              <a:gs pos="0">
                <a:schemeClr val="accent5">
                  <a:lumMod val="60000"/>
                  <a:lumOff val="40000"/>
                  <a:tint val="66000"/>
                  <a:satMod val="160000"/>
                </a:schemeClr>
              </a:gs>
              <a:gs pos="50000">
                <a:schemeClr val="accent5">
                  <a:lumMod val="60000"/>
                  <a:lumOff val="40000"/>
                  <a:tint val="44500"/>
                  <a:satMod val="160000"/>
                </a:schemeClr>
              </a:gs>
              <a:gs pos="100000">
                <a:schemeClr val="accent5">
                  <a:lumMod val="60000"/>
                  <a:lumOff val="40000"/>
                  <a:tint val="23500"/>
                  <a:satMod val="160000"/>
                </a:schemeClr>
              </a:gs>
            </a:gsLst>
            <a:lin ang="13500000" scaled="1"/>
            <a:tileRect/>
          </a:gradFill>
          <a:ln>
            <a:solidFill>
              <a:schemeClr val="bg1"/>
            </a:solidFill>
          </a:ln>
        </p:spPr>
        <p:style>
          <a:lnRef idx="1">
            <a:schemeClr val="accent1"/>
          </a:lnRef>
          <a:fillRef idx="2">
            <a:schemeClr val="accent1"/>
          </a:fillRef>
          <a:effectRef idx="1">
            <a:schemeClr val="accent1"/>
          </a:effectRef>
          <a:fontRef idx="minor">
            <a:schemeClr val="dk1"/>
          </a:fontRef>
        </p:style>
        <p:txBody>
          <a:bodyPr anchor="ctr"/>
          <a:lstStyle/>
          <a:p>
            <a:pPr algn="ctr">
              <a:defRPr/>
            </a:pPr>
            <a:r>
              <a:rPr lang="en-US" altLang="zh-CN" sz="1000" dirty="0">
                <a:latin typeface="微软雅黑" panose="020B0503020204020204" pitchFamily="34" charset="-122"/>
                <a:ea typeface="微软雅黑" panose="020B0503020204020204" pitchFamily="34" charset="-122"/>
              </a:rPr>
              <a:t>           </a:t>
            </a:r>
            <a:endParaRPr lang="zh-CN" altLang="en-US" sz="1000" dirty="0">
              <a:latin typeface="微软雅黑" panose="020B0503020204020204" pitchFamily="34" charset="-122"/>
              <a:ea typeface="微软雅黑" panose="020B0503020204020204" pitchFamily="34" charset="-122"/>
            </a:endParaRPr>
          </a:p>
        </p:txBody>
      </p:sp>
      <p:sp>
        <p:nvSpPr>
          <p:cNvPr id="31" name="矩形 30">
            <a:extLst>
              <a:ext uri="{FF2B5EF4-FFF2-40B4-BE49-F238E27FC236}">
                <a16:creationId xmlns:a16="http://schemas.microsoft.com/office/drawing/2014/main" id="{41A69C6D-EE3D-4C30-B0E5-7C7DA79F9820}"/>
              </a:ext>
            </a:extLst>
          </p:cNvPr>
          <p:cNvSpPr/>
          <p:nvPr/>
        </p:nvSpPr>
        <p:spPr>
          <a:xfrm>
            <a:off x="96360" y="3756275"/>
            <a:ext cx="965673" cy="356383"/>
          </a:xfrm>
          <a:prstGeom prst="rect">
            <a:avLst/>
          </a:prstGeom>
          <a:gradFill flip="none" rotWithShape="1">
            <a:gsLst>
              <a:gs pos="0">
                <a:schemeClr val="accent5">
                  <a:lumMod val="60000"/>
                  <a:lumOff val="40000"/>
                  <a:tint val="66000"/>
                  <a:satMod val="160000"/>
                </a:schemeClr>
              </a:gs>
              <a:gs pos="50000">
                <a:schemeClr val="accent5">
                  <a:lumMod val="60000"/>
                  <a:lumOff val="40000"/>
                  <a:tint val="44500"/>
                  <a:satMod val="160000"/>
                </a:schemeClr>
              </a:gs>
              <a:gs pos="100000">
                <a:schemeClr val="accent5">
                  <a:lumMod val="60000"/>
                  <a:lumOff val="40000"/>
                  <a:tint val="23500"/>
                  <a:satMod val="160000"/>
                </a:schemeClr>
              </a:gs>
            </a:gsLst>
            <a:lin ang="13500000" scaled="1"/>
            <a:tileRect/>
          </a:gradFill>
          <a:ln>
            <a:solidFill>
              <a:schemeClr val="bg1"/>
            </a:solidFill>
          </a:ln>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zh-CN" altLang="en-US" dirty="0">
              <a:latin typeface="微软雅黑" panose="020B0503020204020204" pitchFamily="34" charset="-122"/>
              <a:ea typeface="微软雅黑" panose="020B0503020204020204" pitchFamily="34" charset="-122"/>
            </a:endParaRPr>
          </a:p>
        </p:txBody>
      </p:sp>
      <p:sp>
        <p:nvSpPr>
          <p:cNvPr id="32" name="矩形 31">
            <a:extLst>
              <a:ext uri="{FF2B5EF4-FFF2-40B4-BE49-F238E27FC236}">
                <a16:creationId xmlns:a16="http://schemas.microsoft.com/office/drawing/2014/main" id="{6D7D3DC2-4C96-49F4-B4A3-D6461F8075CB}"/>
              </a:ext>
            </a:extLst>
          </p:cNvPr>
          <p:cNvSpPr/>
          <p:nvPr/>
        </p:nvSpPr>
        <p:spPr>
          <a:xfrm>
            <a:off x="6360832" y="3715233"/>
            <a:ext cx="968655" cy="415547"/>
          </a:xfrm>
          <a:prstGeom prst="rect">
            <a:avLst/>
          </a:prstGeom>
          <a:gradFill flip="none" rotWithShape="1">
            <a:gsLst>
              <a:gs pos="0">
                <a:schemeClr val="accent1">
                  <a:lumMod val="60000"/>
                  <a:lumOff val="40000"/>
                  <a:tint val="66000"/>
                  <a:satMod val="160000"/>
                </a:schemeClr>
              </a:gs>
              <a:gs pos="50000">
                <a:schemeClr val="accent1">
                  <a:lumMod val="60000"/>
                  <a:lumOff val="40000"/>
                  <a:tint val="44500"/>
                  <a:satMod val="160000"/>
                </a:schemeClr>
              </a:gs>
              <a:gs pos="100000">
                <a:schemeClr val="accent1">
                  <a:lumMod val="60000"/>
                  <a:lumOff val="40000"/>
                  <a:tint val="23500"/>
                  <a:satMod val="160000"/>
                </a:schemeClr>
              </a:gs>
            </a:gsLst>
            <a:lin ang="13500000" scaled="1"/>
            <a:tileRect/>
          </a:gradFill>
          <a:ln>
            <a:solidFill>
              <a:schemeClr val="bg1"/>
            </a:solidFill>
          </a:ln>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zh-CN" altLang="en-US" dirty="0">
              <a:latin typeface="微软雅黑" panose="020B0503020204020204" pitchFamily="34" charset="-122"/>
              <a:ea typeface="微软雅黑" panose="020B0503020204020204" pitchFamily="34" charset="-122"/>
            </a:endParaRPr>
          </a:p>
        </p:txBody>
      </p:sp>
      <p:sp>
        <p:nvSpPr>
          <p:cNvPr id="33" name="矩形 32">
            <a:extLst>
              <a:ext uri="{FF2B5EF4-FFF2-40B4-BE49-F238E27FC236}">
                <a16:creationId xmlns:a16="http://schemas.microsoft.com/office/drawing/2014/main" id="{F1B0789B-0BAE-4A74-AB7D-151070D20CBF}"/>
              </a:ext>
            </a:extLst>
          </p:cNvPr>
          <p:cNvSpPr/>
          <p:nvPr/>
        </p:nvSpPr>
        <p:spPr>
          <a:xfrm>
            <a:off x="5393487" y="2164508"/>
            <a:ext cx="960628" cy="389938"/>
          </a:xfrm>
          <a:prstGeom prst="rect">
            <a:avLst/>
          </a:prstGeom>
          <a:solidFill>
            <a:schemeClr val="accent4">
              <a:lumMod val="40000"/>
              <a:lumOff val="60000"/>
            </a:schemeClr>
          </a:solidFill>
          <a:ln>
            <a:solidFill>
              <a:schemeClr val="bg1"/>
            </a:solidFill>
          </a:ln>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zh-CN" altLang="en-US" dirty="0">
              <a:latin typeface="微软雅黑" panose="020B0503020204020204" pitchFamily="34" charset="-122"/>
              <a:ea typeface="微软雅黑" panose="020B0503020204020204" pitchFamily="34" charset="-122"/>
            </a:endParaRPr>
          </a:p>
        </p:txBody>
      </p:sp>
      <p:sp>
        <p:nvSpPr>
          <p:cNvPr id="34" name="矩形 33">
            <a:extLst>
              <a:ext uri="{FF2B5EF4-FFF2-40B4-BE49-F238E27FC236}">
                <a16:creationId xmlns:a16="http://schemas.microsoft.com/office/drawing/2014/main" id="{4C64F8AE-F695-405F-A3AD-CB6679FD8D2C}"/>
              </a:ext>
            </a:extLst>
          </p:cNvPr>
          <p:cNvSpPr/>
          <p:nvPr/>
        </p:nvSpPr>
        <p:spPr>
          <a:xfrm>
            <a:off x="3615870" y="3770314"/>
            <a:ext cx="1043463" cy="354367"/>
          </a:xfrm>
          <a:prstGeom prst="rect">
            <a:avLst/>
          </a:prstGeom>
          <a:gradFill flip="none" rotWithShape="1">
            <a:gsLst>
              <a:gs pos="0">
                <a:schemeClr val="accent5">
                  <a:lumMod val="60000"/>
                  <a:lumOff val="40000"/>
                  <a:tint val="66000"/>
                  <a:satMod val="160000"/>
                </a:schemeClr>
              </a:gs>
              <a:gs pos="50000">
                <a:schemeClr val="accent5">
                  <a:lumMod val="60000"/>
                  <a:lumOff val="40000"/>
                  <a:tint val="44500"/>
                  <a:satMod val="160000"/>
                </a:schemeClr>
              </a:gs>
              <a:gs pos="100000">
                <a:schemeClr val="accent5">
                  <a:lumMod val="60000"/>
                  <a:lumOff val="40000"/>
                  <a:tint val="23500"/>
                  <a:satMod val="160000"/>
                </a:schemeClr>
              </a:gs>
            </a:gsLst>
            <a:lin ang="13500000" scaled="1"/>
            <a:tileRect/>
          </a:gradFill>
          <a:ln>
            <a:solidFill>
              <a:schemeClr val="bg1"/>
            </a:solidFill>
          </a:ln>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zh-CN" altLang="en-US" dirty="0">
              <a:latin typeface="微软雅黑" panose="020B0503020204020204" pitchFamily="34" charset="-122"/>
              <a:ea typeface="微软雅黑" panose="020B0503020204020204" pitchFamily="34" charset="-122"/>
            </a:endParaRPr>
          </a:p>
        </p:txBody>
      </p:sp>
      <p:sp>
        <p:nvSpPr>
          <p:cNvPr id="36" name="矩形 35">
            <a:extLst>
              <a:ext uri="{FF2B5EF4-FFF2-40B4-BE49-F238E27FC236}">
                <a16:creationId xmlns:a16="http://schemas.microsoft.com/office/drawing/2014/main" id="{5AD9C128-952B-4441-A001-12B8227EB3DB}"/>
              </a:ext>
            </a:extLst>
          </p:cNvPr>
          <p:cNvSpPr/>
          <p:nvPr/>
        </p:nvSpPr>
        <p:spPr>
          <a:xfrm>
            <a:off x="2641125" y="2113798"/>
            <a:ext cx="1181783" cy="400875"/>
          </a:xfrm>
          <a:prstGeom prst="rect">
            <a:avLst/>
          </a:prstGeom>
          <a:gradFill flip="none" rotWithShape="1">
            <a:gsLst>
              <a:gs pos="0">
                <a:schemeClr val="accent6">
                  <a:lumMod val="60000"/>
                  <a:lumOff val="40000"/>
                  <a:tint val="66000"/>
                  <a:satMod val="160000"/>
                </a:schemeClr>
              </a:gs>
              <a:gs pos="50000">
                <a:schemeClr val="accent6">
                  <a:lumMod val="60000"/>
                  <a:lumOff val="40000"/>
                  <a:tint val="44500"/>
                  <a:satMod val="160000"/>
                </a:schemeClr>
              </a:gs>
              <a:gs pos="100000">
                <a:schemeClr val="accent6">
                  <a:lumMod val="60000"/>
                  <a:lumOff val="40000"/>
                  <a:tint val="23500"/>
                  <a:satMod val="160000"/>
                </a:schemeClr>
              </a:gs>
            </a:gsLst>
            <a:lin ang="13500000" scaled="1"/>
            <a:tileRect/>
          </a:gradFill>
          <a:ln>
            <a:solidFill>
              <a:schemeClr val="bg1"/>
            </a:solidFill>
          </a:ln>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zh-CN" altLang="en-US" dirty="0">
              <a:latin typeface="微软雅黑" panose="020B0503020204020204" pitchFamily="34" charset="-122"/>
              <a:ea typeface="微软雅黑" panose="020B0503020204020204" pitchFamily="34" charset="-122"/>
            </a:endParaRPr>
          </a:p>
        </p:txBody>
      </p:sp>
      <p:sp>
        <p:nvSpPr>
          <p:cNvPr id="38" name="TextBox 47">
            <a:extLst>
              <a:ext uri="{FF2B5EF4-FFF2-40B4-BE49-F238E27FC236}">
                <a16:creationId xmlns:a16="http://schemas.microsoft.com/office/drawing/2014/main" id="{24992CE5-6E7D-4174-B135-2C793CF1120E}"/>
              </a:ext>
            </a:extLst>
          </p:cNvPr>
          <p:cNvSpPr txBox="1">
            <a:spLocks noChangeArrowheads="1"/>
          </p:cNvSpPr>
          <p:nvPr/>
        </p:nvSpPr>
        <p:spPr bwMode="auto">
          <a:xfrm>
            <a:off x="1905000" y="3036493"/>
            <a:ext cx="708848"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800" dirty="0">
                <a:latin typeface="微软雅黑" panose="020B0503020204020204" pitchFamily="34" charset="-122"/>
                <a:ea typeface="微软雅黑" panose="020B0503020204020204" pitchFamily="34" charset="-122"/>
              </a:rPr>
              <a:t>钎焊</a:t>
            </a:r>
            <a:endParaRPr lang="en-US" altLang="zh-CN" sz="800" dirty="0">
              <a:latin typeface="微软雅黑" panose="020B0503020204020204" pitchFamily="34" charset="-122"/>
              <a:ea typeface="微软雅黑" panose="020B0503020204020204" pitchFamily="34" charset="-122"/>
            </a:endParaRPr>
          </a:p>
          <a:p>
            <a:pPr algn="ctr"/>
            <a:r>
              <a:rPr lang="en-US" altLang="zh-CN" sz="700" dirty="0">
                <a:latin typeface="微软雅黑" panose="020B0503020204020204" pitchFamily="34" charset="-122"/>
                <a:ea typeface="微软雅黑" panose="020B0503020204020204" pitchFamily="34" charset="-122"/>
              </a:rPr>
              <a:t>Hard-Solder</a:t>
            </a:r>
            <a:endParaRPr lang="zh-CN" altLang="en-US" sz="700" dirty="0">
              <a:latin typeface="微软雅黑" panose="020B0503020204020204" pitchFamily="34" charset="-122"/>
              <a:ea typeface="微软雅黑" panose="020B0503020204020204" pitchFamily="34" charset="-122"/>
            </a:endParaRPr>
          </a:p>
        </p:txBody>
      </p:sp>
      <p:sp>
        <p:nvSpPr>
          <p:cNvPr id="39" name="TextBox 48">
            <a:extLst>
              <a:ext uri="{FF2B5EF4-FFF2-40B4-BE49-F238E27FC236}">
                <a16:creationId xmlns:a16="http://schemas.microsoft.com/office/drawing/2014/main" id="{6C83EBC9-C2CA-4F05-86BC-C408C4AFBF12}"/>
              </a:ext>
            </a:extLst>
          </p:cNvPr>
          <p:cNvSpPr txBox="1">
            <a:spLocks noChangeArrowheads="1"/>
          </p:cNvSpPr>
          <p:nvPr/>
        </p:nvSpPr>
        <p:spPr bwMode="auto">
          <a:xfrm>
            <a:off x="2913963" y="3002060"/>
            <a:ext cx="585417"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0" lang="zh-CN" altLang="en-US" sz="80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pitchFamily="34" charset="0"/>
              </a:rPr>
              <a:t>气密</a:t>
            </a:r>
            <a:endParaRPr kumimoji="0" lang="en-US" altLang="zh-CN" sz="80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pitchFamily="34" charset="0"/>
            </a:endParaRPr>
          </a:p>
          <a:p>
            <a:pPr algn="ctr"/>
            <a:r>
              <a:rPr lang="en-US" altLang="zh-CN" sz="700" kern="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Leak Test</a:t>
            </a:r>
            <a:endParaRPr kumimoji="0" lang="en-US" altLang="zh-CN" sz="70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sp>
        <p:nvSpPr>
          <p:cNvPr id="40" name="TextBox 49">
            <a:extLst>
              <a:ext uri="{FF2B5EF4-FFF2-40B4-BE49-F238E27FC236}">
                <a16:creationId xmlns:a16="http://schemas.microsoft.com/office/drawing/2014/main" id="{EB2EAB6C-7058-4BCC-9E02-3DA61A9C6C3F}"/>
              </a:ext>
            </a:extLst>
          </p:cNvPr>
          <p:cNvSpPr txBox="1">
            <a:spLocks noChangeArrowheads="1"/>
          </p:cNvSpPr>
          <p:nvPr/>
        </p:nvSpPr>
        <p:spPr bwMode="auto">
          <a:xfrm>
            <a:off x="914400" y="3028942"/>
            <a:ext cx="87716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800" dirty="0">
                <a:latin typeface="微软雅黑" panose="020B0503020204020204" pitchFamily="34" charset="-122"/>
                <a:ea typeface="微软雅黑" panose="020B0503020204020204" pitchFamily="34" charset="-122"/>
              </a:rPr>
              <a:t>铆接</a:t>
            </a:r>
            <a:r>
              <a:rPr lang="en-US" altLang="zh-CN" sz="800" dirty="0">
                <a:latin typeface="微软雅黑" panose="020B0503020204020204" pitchFamily="34" charset="-122"/>
                <a:ea typeface="微软雅黑" panose="020B0503020204020204" pitchFamily="34" charset="-122"/>
              </a:rPr>
              <a:t>/</a:t>
            </a:r>
            <a:r>
              <a:rPr lang="zh-CN" altLang="en-US" sz="800" dirty="0">
                <a:latin typeface="微软雅黑" panose="020B0503020204020204" pitchFamily="34" charset="-122"/>
                <a:ea typeface="微软雅黑" panose="020B0503020204020204" pitchFamily="34" charset="-122"/>
              </a:rPr>
              <a:t>冲压</a:t>
            </a:r>
            <a:endParaRPr lang="en-US" altLang="zh-CN" sz="800" dirty="0">
              <a:latin typeface="微软雅黑" panose="020B0503020204020204" pitchFamily="34" charset="-122"/>
              <a:ea typeface="微软雅黑" panose="020B0503020204020204" pitchFamily="34" charset="-122"/>
            </a:endParaRPr>
          </a:p>
          <a:p>
            <a:pPr algn="ctr"/>
            <a:r>
              <a:rPr lang="en-US" altLang="zh-CN" sz="600" dirty="0">
                <a:latin typeface="微软雅黑" panose="020B0503020204020204" pitchFamily="34" charset="-122"/>
                <a:ea typeface="微软雅黑" panose="020B0503020204020204" pitchFamily="34" charset="-122"/>
              </a:rPr>
              <a:t>Riveting/Stamping</a:t>
            </a:r>
            <a:endParaRPr lang="zh-CN" altLang="en-US" sz="600" dirty="0">
              <a:latin typeface="微软雅黑" panose="020B0503020204020204" pitchFamily="34" charset="-122"/>
              <a:ea typeface="微软雅黑" panose="020B0503020204020204" pitchFamily="34" charset="-122"/>
            </a:endParaRPr>
          </a:p>
        </p:txBody>
      </p:sp>
      <p:sp>
        <p:nvSpPr>
          <p:cNvPr id="41" name="TextBox 50">
            <a:extLst>
              <a:ext uri="{FF2B5EF4-FFF2-40B4-BE49-F238E27FC236}">
                <a16:creationId xmlns:a16="http://schemas.microsoft.com/office/drawing/2014/main" id="{F1990DD1-B2AE-4706-B52B-8D92E670D9E2}"/>
              </a:ext>
            </a:extLst>
          </p:cNvPr>
          <p:cNvSpPr txBox="1">
            <a:spLocks noChangeArrowheads="1"/>
          </p:cNvSpPr>
          <p:nvPr/>
        </p:nvSpPr>
        <p:spPr bwMode="auto">
          <a:xfrm>
            <a:off x="3733800" y="3009755"/>
            <a:ext cx="777777"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800" kern="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点胶</a:t>
            </a:r>
            <a:endParaRPr kumimoji="0" lang="en-US" altLang="zh-CN" sz="80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pitchFamily="34" charset="0"/>
            </a:endParaRPr>
          </a:p>
          <a:p>
            <a:pPr algn="ctr"/>
            <a:r>
              <a:rPr lang="en-US" altLang="zh-CN" sz="600" kern="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Glue dispensing</a:t>
            </a:r>
            <a:endParaRPr kumimoji="0" lang="en-US" altLang="zh-CN" sz="60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sp>
        <p:nvSpPr>
          <p:cNvPr id="46" name="TextBox 55">
            <a:extLst>
              <a:ext uri="{FF2B5EF4-FFF2-40B4-BE49-F238E27FC236}">
                <a16:creationId xmlns:a16="http://schemas.microsoft.com/office/drawing/2014/main" id="{903D348B-589F-4C97-A872-9C58D1A4EED1}"/>
              </a:ext>
            </a:extLst>
          </p:cNvPr>
          <p:cNvSpPr txBox="1"/>
          <p:nvPr/>
        </p:nvSpPr>
        <p:spPr>
          <a:xfrm>
            <a:off x="96360" y="3824383"/>
            <a:ext cx="1043462" cy="246221"/>
          </a:xfrm>
          <a:prstGeom prst="rect">
            <a:avLst/>
          </a:prstGeom>
          <a:noFill/>
        </p:spPr>
        <p:txBody>
          <a:bodyPr wrap="square">
            <a:spAutoFit/>
          </a:bodyPr>
          <a:lstStyle/>
          <a:p>
            <a:pPr>
              <a:defRPr/>
            </a:pPr>
            <a:r>
              <a:rPr lang="zh-CN" altLang="en-US" sz="1000" dirty="0">
                <a:solidFill>
                  <a:schemeClr val="bg2">
                    <a:lumMod val="50000"/>
                  </a:schemeClr>
                </a:solidFill>
                <a:latin typeface="微软雅黑" panose="020B0503020204020204" pitchFamily="34" charset="-122"/>
                <a:ea typeface="微软雅黑" panose="020B0503020204020204" pitchFamily="34" charset="-122"/>
              </a:rPr>
              <a:t>激光焊接设备</a:t>
            </a:r>
            <a:endParaRPr lang="en-US" altLang="zh-CN" sz="1000" dirty="0">
              <a:solidFill>
                <a:schemeClr val="bg2">
                  <a:lumMod val="50000"/>
                </a:schemeClr>
              </a:solidFill>
              <a:latin typeface="微软雅黑" panose="020B0503020204020204" pitchFamily="34" charset="-122"/>
              <a:ea typeface="微软雅黑" panose="020B0503020204020204" pitchFamily="34" charset="-122"/>
            </a:endParaRPr>
          </a:p>
        </p:txBody>
      </p:sp>
      <p:sp>
        <p:nvSpPr>
          <p:cNvPr id="47" name="TextBox 56">
            <a:extLst>
              <a:ext uri="{FF2B5EF4-FFF2-40B4-BE49-F238E27FC236}">
                <a16:creationId xmlns:a16="http://schemas.microsoft.com/office/drawing/2014/main" id="{EAB0951C-0925-48EB-86BC-EEF77E985993}"/>
              </a:ext>
            </a:extLst>
          </p:cNvPr>
          <p:cNvSpPr txBox="1"/>
          <p:nvPr/>
        </p:nvSpPr>
        <p:spPr>
          <a:xfrm>
            <a:off x="2706038" y="2195484"/>
            <a:ext cx="987879" cy="230832"/>
          </a:xfrm>
          <a:prstGeom prst="rect">
            <a:avLst/>
          </a:prstGeom>
          <a:noFill/>
        </p:spPr>
        <p:txBody>
          <a:bodyPr wrap="square">
            <a:spAutoFit/>
          </a:bodyPr>
          <a:lstStyle/>
          <a:p>
            <a:pPr>
              <a:defRPr/>
            </a:pPr>
            <a:r>
              <a:rPr lang="zh-CN" altLang="en-US" sz="900" dirty="0">
                <a:solidFill>
                  <a:schemeClr val="bg1">
                    <a:lumMod val="50000"/>
                  </a:schemeClr>
                </a:solidFill>
                <a:latin typeface="微软雅黑" panose="020B0503020204020204" pitchFamily="34" charset="-122"/>
                <a:ea typeface="微软雅黑" panose="020B0503020204020204" pitchFamily="34" charset="-122"/>
              </a:rPr>
              <a:t>气密性测试设备</a:t>
            </a:r>
          </a:p>
        </p:txBody>
      </p:sp>
      <p:sp>
        <p:nvSpPr>
          <p:cNvPr id="48" name="TextBox 57">
            <a:extLst>
              <a:ext uri="{FF2B5EF4-FFF2-40B4-BE49-F238E27FC236}">
                <a16:creationId xmlns:a16="http://schemas.microsoft.com/office/drawing/2014/main" id="{CB3E84E1-BDA7-4BCF-925E-3F28E6532A9C}"/>
              </a:ext>
            </a:extLst>
          </p:cNvPr>
          <p:cNvSpPr txBox="1"/>
          <p:nvPr/>
        </p:nvSpPr>
        <p:spPr>
          <a:xfrm>
            <a:off x="3814115" y="3843071"/>
            <a:ext cx="726546" cy="230832"/>
          </a:xfrm>
          <a:prstGeom prst="rect">
            <a:avLst/>
          </a:prstGeom>
          <a:noFill/>
        </p:spPr>
        <p:txBody>
          <a:bodyPr wrap="square">
            <a:spAutoFit/>
          </a:bodyPr>
          <a:lstStyle/>
          <a:p>
            <a:pPr>
              <a:defRPr/>
            </a:pPr>
            <a:r>
              <a:rPr lang="zh-CN" altLang="en-US" sz="900" dirty="0">
                <a:solidFill>
                  <a:schemeClr val="bg1">
                    <a:lumMod val="50000"/>
                  </a:schemeClr>
                </a:solidFill>
                <a:latin typeface="微软雅黑" panose="020B0503020204020204" pitchFamily="34" charset="-122"/>
                <a:ea typeface="微软雅黑" panose="020B0503020204020204" pitchFamily="34" charset="-122"/>
              </a:rPr>
              <a:t>点胶设备</a:t>
            </a:r>
          </a:p>
        </p:txBody>
      </p:sp>
      <p:sp>
        <p:nvSpPr>
          <p:cNvPr id="50" name="TextBox 60">
            <a:extLst>
              <a:ext uri="{FF2B5EF4-FFF2-40B4-BE49-F238E27FC236}">
                <a16:creationId xmlns:a16="http://schemas.microsoft.com/office/drawing/2014/main" id="{02FD6F51-6132-4778-B8C4-0D6CF56C7E3A}"/>
              </a:ext>
            </a:extLst>
          </p:cNvPr>
          <p:cNvSpPr txBox="1"/>
          <p:nvPr/>
        </p:nvSpPr>
        <p:spPr>
          <a:xfrm>
            <a:off x="5571519" y="2239083"/>
            <a:ext cx="745820" cy="230832"/>
          </a:xfrm>
          <a:prstGeom prst="rect">
            <a:avLst/>
          </a:prstGeom>
          <a:noFill/>
        </p:spPr>
        <p:txBody>
          <a:bodyPr wrap="square">
            <a:spAutoFit/>
          </a:bodyPr>
          <a:lstStyle/>
          <a:p>
            <a:pPr>
              <a:defRPr/>
            </a:pPr>
            <a:r>
              <a:rPr lang="zh-CN" altLang="en-US" sz="900" dirty="0">
                <a:solidFill>
                  <a:schemeClr val="bg1">
                    <a:lumMod val="50000"/>
                  </a:schemeClr>
                </a:solidFill>
                <a:latin typeface="微软雅黑" panose="020B0503020204020204" pitchFamily="34" charset="-122"/>
                <a:ea typeface="微软雅黑" panose="020B0503020204020204" pitchFamily="34" charset="-122"/>
              </a:rPr>
              <a:t>冲洗设备</a:t>
            </a:r>
          </a:p>
        </p:txBody>
      </p:sp>
      <p:sp>
        <p:nvSpPr>
          <p:cNvPr id="51" name="TextBox 61">
            <a:extLst>
              <a:ext uri="{FF2B5EF4-FFF2-40B4-BE49-F238E27FC236}">
                <a16:creationId xmlns:a16="http://schemas.microsoft.com/office/drawing/2014/main" id="{B1F94DA3-4B48-4248-BA7E-FF39DC8B99A8}"/>
              </a:ext>
            </a:extLst>
          </p:cNvPr>
          <p:cNvSpPr txBox="1"/>
          <p:nvPr/>
        </p:nvSpPr>
        <p:spPr>
          <a:xfrm>
            <a:off x="6538908" y="3793834"/>
            <a:ext cx="652884" cy="238578"/>
          </a:xfrm>
          <a:prstGeom prst="rect">
            <a:avLst/>
          </a:prstGeom>
          <a:noFill/>
        </p:spPr>
        <p:txBody>
          <a:bodyPr wrap="square">
            <a:spAutoFit/>
          </a:bodyPr>
          <a:lstStyle/>
          <a:p>
            <a:pPr>
              <a:defRPr/>
            </a:pPr>
            <a:r>
              <a:rPr lang="zh-CN" altLang="en-US" sz="900" dirty="0">
                <a:solidFill>
                  <a:schemeClr val="bg1">
                    <a:lumMod val="50000"/>
                  </a:schemeClr>
                </a:solidFill>
                <a:latin typeface="微软雅黑" panose="020B0503020204020204" pitchFamily="34" charset="-122"/>
                <a:ea typeface="微软雅黑" panose="020B0503020204020204" pitchFamily="34" charset="-122"/>
              </a:rPr>
              <a:t>热测设备</a:t>
            </a:r>
            <a:endParaRPr lang="en-US" altLang="zh-CN" sz="9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53" name="等腰三角形 52">
            <a:extLst>
              <a:ext uri="{FF2B5EF4-FFF2-40B4-BE49-F238E27FC236}">
                <a16:creationId xmlns:a16="http://schemas.microsoft.com/office/drawing/2014/main" id="{E2253499-3F8E-4C55-A600-E1CD0A0149CC}"/>
              </a:ext>
            </a:extLst>
          </p:cNvPr>
          <p:cNvSpPr/>
          <p:nvPr/>
        </p:nvSpPr>
        <p:spPr>
          <a:xfrm rot="5400000">
            <a:off x="790339" y="3080366"/>
            <a:ext cx="209550" cy="180975"/>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000" dirty="0">
              <a:latin typeface="微软雅黑" panose="020B0503020204020204" pitchFamily="34" charset="-122"/>
              <a:ea typeface="微软雅黑" panose="020B0503020204020204" pitchFamily="34" charset="-122"/>
            </a:endParaRPr>
          </a:p>
        </p:txBody>
      </p:sp>
      <p:sp>
        <p:nvSpPr>
          <p:cNvPr id="54" name="等腰三角形 53">
            <a:extLst>
              <a:ext uri="{FF2B5EF4-FFF2-40B4-BE49-F238E27FC236}">
                <a16:creationId xmlns:a16="http://schemas.microsoft.com/office/drawing/2014/main" id="{A85D66D4-1B01-405B-93D0-329AB00FFE40}"/>
              </a:ext>
            </a:extLst>
          </p:cNvPr>
          <p:cNvSpPr/>
          <p:nvPr/>
        </p:nvSpPr>
        <p:spPr>
          <a:xfrm rot="5400000">
            <a:off x="1703816" y="3091751"/>
            <a:ext cx="209550" cy="180975"/>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000" dirty="0">
              <a:latin typeface="微软雅黑" panose="020B0503020204020204" pitchFamily="34" charset="-122"/>
              <a:ea typeface="微软雅黑" panose="020B0503020204020204" pitchFamily="34" charset="-122"/>
            </a:endParaRPr>
          </a:p>
        </p:txBody>
      </p:sp>
      <p:sp>
        <p:nvSpPr>
          <p:cNvPr id="55" name="等腰三角形 54">
            <a:extLst>
              <a:ext uri="{FF2B5EF4-FFF2-40B4-BE49-F238E27FC236}">
                <a16:creationId xmlns:a16="http://schemas.microsoft.com/office/drawing/2014/main" id="{4B15D3E9-4172-4D44-9BFA-1CF4585F27FE}"/>
              </a:ext>
            </a:extLst>
          </p:cNvPr>
          <p:cNvSpPr/>
          <p:nvPr/>
        </p:nvSpPr>
        <p:spPr>
          <a:xfrm rot="5400000">
            <a:off x="2635925" y="3098694"/>
            <a:ext cx="209550" cy="180975"/>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000" dirty="0">
              <a:latin typeface="微软雅黑" panose="020B0503020204020204" pitchFamily="34" charset="-122"/>
              <a:ea typeface="微软雅黑" panose="020B0503020204020204" pitchFamily="34" charset="-122"/>
            </a:endParaRPr>
          </a:p>
        </p:txBody>
      </p:sp>
      <p:sp>
        <p:nvSpPr>
          <p:cNvPr id="56" name="等腰三角形 55">
            <a:extLst>
              <a:ext uri="{FF2B5EF4-FFF2-40B4-BE49-F238E27FC236}">
                <a16:creationId xmlns:a16="http://schemas.microsoft.com/office/drawing/2014/main" id="{8C89D295-9651-4ED3-BFBC-96320E0C4993}"/>
              </a:ext>
            </a:extLst>
          </p:cNvPr>
          <p:cNvSpPr/>
          <p:nvPr/>
        </p:nvSpPr>
        <p:spPr>
          <a:xfrm rot="5400000">
            <a:off x="3574611" y="3092086"/>
            <a:ext cx="209550" cy="180975"/>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000" dirty="0">
              <a:latin typeface="微软雅黑" panose="020B0503020204020204" pitchFamily="34" charset="-122"/>
              <a:ea typeface="微软雅黑" panose="020B0503020204020204" pitchFamily="34" charset="-122"/>
            </a:endParaRPr>
          </a:p>
        </p:txBody>
      </p:sp>
      <p:sp>
        <p:nvSpPr>
          <p:cNvPr id="58" name="等腰三角形 57">
            <a:extLst>
              <a:ext uri="{FF2B5EF4-FFF2-40B4-BE49-F238E27FC236}">
                <a16:creationId xmlns:a16="http://schemas.microsoft.com/office/drawing/2014/main" id="{44AE5A94-FD32-4929-9E8E-C70BB8EE7071}"/>
              </a:ext>
            </a:extLst>
          </p:cNvPr>
          <p:cNvSpPr/>
          <p:nvPr/>
        </p:nvSpPr>
        <p:spPr>
          <a:xfrm rot="5400000">
            <a:off x="5363542" y="3098990"/>
            <a:ext cx="209550" cy="180975"/>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000" dirty="0">
              <a:latin typeface="微软雅黑" panose="020B0503020204020204" pitchFamily="34" charset="-122"/>
              <a:ea typeface="微软雅黑" panose="020B0503020204020204" pitchFamily="34" charset="-122"/>
            </a:endParaRPr>
          </a:p>
        </p:txBody>
      </p:sp>
      <p:sp>
        <p:nvSpPr>
          <p:cNvPr id="60" name="椭圆 59">
            <a:extLst>
              <a:ext uri="{FF2B5EF4-FFF2-40B4-BE49-F238E27FC236}">
                <a16:creationId xmlns:a16="http://schemas.microsoft.com/office/drawing/2014/main" id="{4CCB4C57-B550-4240-9DC1-FB1BF505BC1E}"/>
              </a:ext>
            </a:extLst>
          </p:cNvPr>
          <p:cNvSpPr/>
          <p:nvPr/>
        </p:nvSpPr>
        <p:spPr>
          <a:xfrm>
            <a:off x="4681492" y="2808830"/>
            <a:ext cx="684000" cy="684000"/>
          </a:xfrm>
          <a:prstGeom prst="ellipse">
            <a:avLst/>
          </a:prstGeom>
          <a:gradFill flip="none" rotWithShape="1">
            <a:gsLst>
              <a:gs pos="0">
                <a:schemeClr val="accent1">
                  <a:lumMod val="60000"/>
                  <a:lumOff val="40000"/>
                  <a:tint val="66000"/>
                  <a:satMod val="160000"/>
                </a:schemeClr>
              </a:gs>
              <a:gs pos="50000">
                <a:schemeClr val="accent1">
                  <a:lumMod val="60000"/>
                  <a:lumOff val="40000"/>
                  <a:tint val="44500"/>
                  <a:satMod val="160000"/>
                </a:schemeClr>
              </a:gs>
              <a:gs pos="100000">
                <a:schemeClr val="accent1">
                  <a:lumMod val="60000"/>
                  <a:lumOff val="40000"/>
                  <a:tint val="23500"/>
                  <a:satMod val="160000"/>
                </a:schemeClr>
              </a:gs>
            </a:gsLst>
            <a:lin ang="13500000" scaled="1"/>
            <a:tileRect/>
          </a:gradFill>
          <a:ln>
            <a:solidFill>
              <a:schemeClr val="bg1"/>
            </a:solidFill>
          </a:ln>
        </p:spPr>
        <p:style>
          <a:lnRef idx="1">
            <a:schemeClr val="accent1"/>
          </a:lnRef>
          <a:fillRef idx="2">
            <a:schemeClr val="accent1"/>
          </a:fillRef>
          <a:effectRef idx="1">
            <a:schemeClr val="accent1"/>
          </a:effectRef>
          <a:fontRef idx="minor">
            <a:schemeClr val="dk1"/>
          </a:fontRef>
        </p:style>
        <p:txBody>
          <a:bodyPr anchor="ctr"/>
          <a:lstStyle/>
          <a:p>
            <a:pPr algn="ctr">
              <a:defRPr/>
            </a:pPr>
            <a:r>
              <a:rPr lang="en-US" altLang="zh-CN">
                <a:latin typeface="微软雅黑" panose="020B0503020204020204" pitchFamily="34" charset="-122"/>
                <a:ea typeface="微软雅黑" panose="020B0503020204020204" pitchFamily="34" charset="-122"/>
              </a:rPr>
              <a:t>           </a:t>
            </a:r>
            <a:endParaRPr lang="zh-CN" altLang="en-US" dirty="0">
              <a:latin typeface="微软雅黑" panose="020B0503020204020204" pitchFamily="34" charset="-122"/>
              <a:ea typeface="微软雅黑" panose="020B0503020204020204" pitchFamily="34" charset="-122"/>
            </a:endParaRPr>
          </a:p>
        </p:txBody>
      </p:sp>
      <p:sp>
        <p:nvSpPr>
          <p:cNvPr id="42" name="TextBox 51">
            <a:extLst>
              <a:ext uri="{FF2B5EF4-FFF2-40B4-BE49-F238E27FC236}">
                <a16:creationId xmlns:a16="http://schemas.microsoft.com/office/drawing/2014/main" id="{E748E693-E2A7-49C9-B65C-CC9574BD67A9}"/>
              </a:ext>
            </a:extLst>
          </p:cNvPr>
          <p:cNvSpPr txBox="1">
            <a:spLocks noChangeArrowheads="1"/>
          </p:cNvSpPr>
          <p:nvPr/>
        </p:nvSpPr>
        <p:spPr bwMode="auto">
          <a:xfrm>
            <a:off x="4819046" y="3036056"/>
            <a:ext cx="423514"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auto" latinLnBrk="0" hangingPunct="0">
              <a:lnSpc>
                <a:spcPct val="100000"/>
              </a:lnSpc>
              <a:spcBef>
                <a:spcPts val="0"/>
              </a:spcBef>
              <a:spcAft>
                <a:spcPts val="0"/>
              </a:spcAft>
              <a:buClrTx/>
              <a:buSzTx/>
              <a:buFontTx/>
              <a:buNone/>
              <a:defRPr/>
            </a:pPr>
            <a:r>
              <a:rPr kumimoji="0" lang="en-US" altLang="zh-CN" sz="1000" i="0" u="none" strike="noStrike" kern="0" cap="none" spc="0" normalizeH="0" baseline="0" noProof="0" dirty="0">
                <a:ln>
                  <a:noFill/>
                </a:ln>
                <a:solidFill>
                  <a:srgbClr val="000000"/>
                </a:solidFill>
                <a:effectLst/>
                <a:uLnTx/>
                <a:uFillTx/>
                <a:latin typeface="Tahoma" panose="020B0604030504040204"/>
                <a:ea typeface="PMingLiU"/>
                <a:cs typeface="Arial" panose="020B0604020202020204" pitchFamily="34" charset="0"/>
              </a:rPr>
              <a:t>CNC</a:t>
            </a:r>
            <a:endParaRPr kumimoji="0" lang="zh-CN" altLang="en-US" sz="1000" i="0" u="none" strike="noStrike" kern="0" cap="none" spc="0" normalizeH="0" baseline="0" noProof="0" dirty="0">
              <a:ln>
                <a:noFill/>
              </a:ln>
              <a:solidFill>
                <a:srgbClr val="000000"/>
              </a:solidFill>
              <a:effectLst/>
              <a:uLnTx/>
              <a:uFillTx/>
              <a:latin typeface="Tahoma" panose="020B0604030504040204"/>
              <a:ea typeface="PMingLiU"/>
              <a:cs typeface="Arial" panose="020B0604020202020204" pitchFamily="34" charset="0"/>
            </a:endParaRPr>
          </a:p>
        </p:txBody>
      </p:sp>
      <p:sp>
        <p:nvSpPr>
          <p:cNvPr id="61" name="等腰三角形 60">
            <a:extLst>
              <a:ext uri="{FF2B5EF4-FFF2-40B4-BE49-F238E27FC236}">
                <a16:creationId xmlns:a16="http://schemas.microsoft.com/office/drawing/2014/main" id="{A7459552-BB5E-4CAC-8D1A-FADC0B7F7B37}"/>
              </a:ext>
            </a:extLst>
          </p:cNvPr>
          <p:cNvSpPr/>
          <p:nvPr/>
        </p:nvSpPr>
        <p:spPr>
          <a:xfrm rot="5400000">
            <a:off x="4464070" y="3091752"/>
            <a:ext cx="209550" cy="180975"/>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000" dirty="0">
              <a:latin typeface="微软雅黑" panose="020B0503020204020204" pitchFamily="34" charset="-122"/>
              <a:ea typeface="微软雅黑" panose="020B0503020204020204" pitchFamily="34" charset="-122"/>
            </a:endParaRPr>
          </a:p>
        </p:txBody>
      </p:sp>
      <p:sp>
        <p:nvSpPr>
          <p:cNvPr id="62" name="TextBox 50">
            <a:extLst>
              <a:ext uri="{FF2B5EF4-FFF2-40B4-BE49-F238E27FC236}">
                <a16:creationId xmlns:a16="http://schemas.microsoft.com/office/drawing/2014/main" id="{CA92349B-0B53-436D-B6F2-3BB35A923524}"/>
              </a:ext>
            </a:extLst>
          </p:cNvPr>
          <p:cNvSpPr txBox="1">
            <a:spLocks noChangeArrowheads="1"/>
          </p:cNvSpPr>
          <p:nvPr/>
        </p:nvSpPr>
        <p:spPr bwMode="auto">
          <a:xfrm>
            <a:off x="51231" y="3013906"/>
            <a:ext cx="708847"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800" kern="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激光焊接</a:t>
            </a:r>
            <a:endParaRPr lang="en-US" altLang="zh-CN" sz="800" kern="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a:p>
            <a:pPr algn="ctr"/>
            <a:r>
              <a:rPr lang="en-US" altLang="zh-CN" sz="600" kern="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Laser Welding</a:t>
            </a:r>
            <a:endParaRPr lang="en-US" altLang="zh-CN" sz="600" dirty="0">
              <a:latin typeface="微软雅黑" panose="020B0503020204020204" pitchFamily="34" charset="-122"/>
              <a:ea typeface="微软雅黑" panose="020B0503020204020204" pitchFamily="34" charset="-122"/>
              <a:cs typeface="Arial" panose="020B0604020202020204" pitchFamily="34" charset="0"/>
            </a:endParaRPr>
          </a:p>
        </p:txBody>
      </p:sp>
      <p:sp>
        <p:nvSpPr>
          <p:cNvPr id="45" name="文本框 44">
            <a:extLst>
              <a:ext uri="{FF2B5EF4-FFF2-40B4-BE49-F238E27FC236}">
                <a16:creationId xmlns:a16="http://schemas.microsoft.com/office/drawing/2014/main" id="{53E1E46C-C2DE-464B-A2C1-B64A97B14987}"/>
              </a:ext>
            </a:extLst>
          </p:cNvPr>
          <p:cNvSpPr txBox="1"/>
          <p:nvPr/>
        </p:nvSpPr>
        <p:spPr>
          <a:xfrm>
            <a:off x="58153" y="104274"/>
            <a:ext cx="7638047" cy="461665"/>
          </a:xfrm>
          <a:prstGeom prst="rect">
            <a:avLst/>
          </a:prstGeom>
          <a:noFill/>
        </p:spPr>
        <p:txBody>
          <a:bodyPr wrap="square" rtlCol="0">
            <a:spAutoFit/>
          </a:bodyPr>
          <a:lstStyle>
            <a:defPPr>
              <a:defRPr lang="zh-CN"/>
            </a:defPPr>
            <a:lvl1pPr>
              <a:defRPr sz="2400" b="1"/>
            </a:lvl1pPr>
          </a:lstStyle>
          <a:p>
            <a:r>
              <a:rPr lang="zh-CN" altLang="en-US" dirty="0">
                <a:latin typeface="黑体" panose="02010609060101010101" pitchFamily="49" charset="-122"/>
                <a:ea typeface="黑体" panose="02010609060101010101" pitchFamily="49" charset="-122"/>
                <a:cs typeface="Arial" panose="020B0604020202020204" pitchFamily="34" charset="0"/>
              </a:rPr>
              <a:t>自动线介绍 </a:t>
            </a:r>
            <a:r>
              <a:rPr lang="en-US" altLang="zh-CN" dirty="0">
                <a:latin typeface="黑体" panose="02010609060101010101" pitchFamily="49" charset="-122"/>
                <a:ea typeface="黑体" panose="02010609060101010101" pitchFamily="49" charset="-122"/>
                <a:cs typeface="Arial" panose="020B0604020202020204" pitchFamily="34" charset="0"/>
              </a:rPr>
              <a:t>Introduction of automatic line</a:t>
            </a:r>
            <a:endParaRPr lang="en-CA" altLang="zh-CN" dirty="0">
              <a:latin typeface="黑体" panose="02010609060101010101" pitchFamily="49" charset="-122"/>
              <a:ea typeface="黑体" panose="02010609060101010101" pitchFamily="49" charset="-122"/>
              <a:cs typeface="Arial" panose="020B0604020202020204" pitchFamily="34" charset="0"/>
            </a:endParaRPr>
          </a:p>
        </p:txBody>
      </p:sp>
      <p:sp>
        <p:nvSpPr>
          <p:cNvPr id="16" name="矩形 15">
            <a:extLst>
              <a:ext uri="{FF2B5EF4-FFF2-40B4-BE49-F238E27FC236}">
                <a16:creationId xmlns:a16="http://schemas.microsoft.com/office/drawing/2014/main" id="{E947DEFF-B241-4351-9034-8115F677BF95}"/>
              </a:ext>
            </a:extLst>
          </p:cNvPr>
          <p:cNvSpPr/>
          <p:nvPr/>
        </p:nvSpPr>
        <p:spPr>
          <a:xfrm>
            <a:off x="49309" y="1981200"/>
            <a:ext cx="9023634" cy="2250072"/>
          </a:xfrm>
          <a:prstGeom prst="rect">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矩形 56">
            <a:extLst>
              <a:ext uri="{FF2B5EF4-FFF2-40B4-BE49-F238E27FC236}">
                <a16:creationId xmlns:a16="http://schemas.microsoft.com/office/drawing/2014/main" id="{F346C6BC-7B13-4F15-8ADF-4FFF5FB5C8C0}"/>
              </a:ext>
            </a:extLst>
          </p:cNvPr>
          <p:cNvSpPr/>
          <p:nvPr/>
        </p:nvSpPr>
        <p:spPr>
          <a:xfrm>
            <a:off x="78012" y="4496486"/>
            <a:ext cx="8994930" cy="2132914"/>
          </a:xfrm>
          <a:prstGeom prst="rect">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椭圆 58">
            <a:extLst>
              <a:ext uri="{FF2B5EF4-FFF2-40B4-BE49-F238E27FC236}">
                <a16:creationId xmlns:a16="http://schemas.microsoft.com/office/drawing/2014/main" id="{75F0A5C4-02F9-48B2-9E66-444D4ABE35B0}"/>
              </a:ext>
            </a:extLst>
          </p:cNvPr>
          <p:cNvSpPr/>
          <p:nvPr/>
        </p:nvSpPr>
        <p:spPr>
          <a:xfrm>
            <a:off x="5571519" y="2823469"/>
            <a:ext cx="684000" cy="684000"/>
          </a:xfrm>
          <a:prstGeom prst="ellipse">
            <a:avLst/>
          </a:prstGeom>
          <a:solidFill>
            <a:schemeClr val="accent4">
              <a:lumMod val="40000"/>
              <a:lumOff val="60000"/>
            </a:schemeClr>
          </a:solidFill>
          <a:ln>
            <a:solidFill>
              <a:schemeClr val="bg1"/>
            </a:solidFill>
          </a:ln>
        </p:spPr>
        <p:style>
          <a:lnRef idx="1">
            <a:schemeClr val="accent1"/>
          </a:lnRef>
          <a:fillRef idx="2">
            <a:schemeClr val="accent1"/>
          </a:fillRef>
          <a:effectRef idx="1">
            <a:schemeClr val="accent1"/>
          </a:effectRef>
          <a:fontRef idx="minor">
            <a:schemeClr val="dk1"/>
          </a:fontRef>
        </p:style>
        <p:txBody>
          <a:bodyPr anchor="ctr"/>
          <a:lstStyle/>
          <a:p>
            <a:pPr algn="ctr">
              <a:defRPr/>
            </a:pPr>
            <a:r>
              <a:rPr lang="en-US" altLang="zh-CN" sz="1000" dirty="0">
                <a:latin typeface="微软雅黑" panose="020B0503020204020204" pitchFamily="34" charset="-122"/>
                <a:ea typeface="微软雅黑" panose="020B0503020204020204" pitchFamily="34" charset="-122"/>
              </a:rPr>
              <a:t>           </a:t>
            </a:r>
            <a:endParaRPr lang="zh-CN" altLang="en-US" sz="1000" dirty="0">
              <a:latin typeface="微软雅黑" panose="020B0503020204020204" pitchFamily="34" charset="-122"/>
              <a:ea typeface="微软雅黑" panose="020B0503020204020204" pitchFamily="34" charset="-122"/>
            </a:endParaRPr>
          </a:p>
        </p:txBody>
      </p:sp>
      <p:sp>
        <p:nvSpPr>
          <p:cNvPr id="63" name="TextBox 51">
            <a:extLst>
              <a:ext uri="{FF2B5EF4-FFF2-40B4-BE49-F238E27FC236}">
                <a16:creationId xmlns:a16="http://schemas.microsoft.com/office/drawing/2014/main" id="{387742AF-2802-48C3-B477-5D72735087AC}"/>
              </a:ext>
            </a:extLst>
          </p:cNvPr>
          <p:cNvSpPr txBox="1">
            <a:spLocks noChangeArrowheads="1"/>
          </p:cNvSpPr>
          <p:nvPr/>
        </p:nvSpPr>
        <p:spPr bwMode="auto">
          <a:xfrm>
            <a:off x="5632757" y="3009691"/>
            <a:ext cx="559769"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auto" latinLnBrk="0" hangingPunct="0">
              <a:lnSpc>
                <a:spcPct val="100000"/>
              </a:lnSpc>
              <a:spcBef>
                <a:spcPts val="0"/>
              </a:spcBef>
              <a:spcAft>
                <a:spcPts val="0"/>
              </a:spcAft>
              <a:buClrTx/>
              <a:buSzTx/>
              <a:buFontTx/>
              <a:buNone/>
              <a:defRPr/>
            </a:pPr>
            <a:r>
              <a:rPr kumimoji="0" lang="zh-CN" altLang="en-US" sz="800" i="0" u="none" strike="noStrike" kern="0" cap="none" spc="0" normalizeH="0" baseline="0" noProof="0" dirty="0">
                <a:ln>
                  <a:noFill/>
                </a:ln>
                <a:solidFill>
                  <a:srgbClr val="000000"/>
                </a:solidFill>
                <a:effectLst/>
                <a:uLnTx/>
                <a:uFillTx/>
                <a:latin typeface="Tahoma" panose="020B0604030504040204"/>
                <a:ea typeface="PMingLiU"/>
                <a:cs typeface="Arial" panose="020B0604020202020204" pitchFamily="34" charset="0"/>
              </a:rPr>
              <a:t>冲洗</a:t>
            </a:r>
            <a:endParaRPr kumimoji="0" lang="en-US" altLang="zh-CN" sz="800" i="0" u="none" strike="noStrike" kern="0" cap="none" spc="0" normalizeH="0" baseline="0" noProof="0" dirty="0">
              <a:ln>
                <a:noFill/>
              </a:ln>
              <a:solidFill>
                <a:srgbClr val="000000"/>
              </a:solidFill>
              <a:effectLst/>
              <a:uLnTx/>
              <a:uFillTx/>
              <a:latin typeface="Tahoma" panose="020B0604030504040204"/>
              <a:ea typeface="PMingLiU"/>
              <a:cs typeface="Arial" panose="020B0604020202020204" pitchFamily="34" charset="0"/>
            </a:endParaRPr>
          </a:p>
          <a:p>
            <a:pPr marL="0" marR="0" lvl="0" indent="0" algn="ctr" defTabSz="914400" rtl="0" eaLnBrk="0" fontAlgn="auto" latinLnBrk="0" hangingPunct="0">
              <a:lnSpc>
                <a:spcPct val="100000"/>
              </a:lnSpc>
              <a:spcBef>
                <a:spcPts val="0"/>
              </a:spcBef>
              <a:spcAft>
                <a:spcPts val="0"/>
              </a:spcAft>
              <a:buClrTx/>
              <a:buSzTx/>
              <a:buFontTx/>
              <a:buNone/>
              <a:defRPr/>
            </a:pPr>
            <a:r>
              <a:rPr kumimoji="0" lang="en-US" altLang="zh-CN" sz="70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pitchFamily="34" charset="0"/>
              </a:rPr>
              <a:t>Washing</a:t>
            </a:r>
            <a:endParaRPr kumimoji="0" lang="zh-CN" altLang="en-US" sz="70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sp>
        <p:nvSpPr>
          <p:cNvPr id="64" name="等腰三角形 63">
            <a:extLst>
              <a:ext uri="{FF2B5EF4-FFF2-40B4-BE49-F238E27FC236}">
                <a16:creationId xmlns:a16="http://schemas.microsoft.com/office/drawing/2014/main" id="{86FD8930-C0B4-4023-91E2-F00696C924E0}"/>
              </a:ext>
            </a:extLst>
          </p:cNvPr>
          <p:cNvSpPr/>
          <p:nvPr/>
        </p:nvSpPr>
        <p:spPr>
          <a:xfrm rot="5400000">
            <a:off x="6267090" y="3091751"/>
            <a:ext cx="209550" cy="180975"/>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000" dirty="0">
              <a:latin typeface="微软雅黑" panose="020B0503020204020204" pitchFamily="34" charset="-122"/>
              <a:ea typeface="微软雅黑" panose="020B0503020204020204" pitchFamily="34" charset="-122"/>
            </a:endParaRPr>
          </a:p>
        </p:txBody>
      </p:sp>
      <p:sp>
        <p:nvSpPr>
          <p:cNvPr id="66" name="椭圆 65">
            <a:extLst>
              <a:ext uri="{FF2B5EF4-FFF2-40B4-BE49-F238E27FC236}">
                <a16:creationId xmlns:a16="http://schemas.microsoft.com/office/drawing/2014/main" id="{E7436E83-3173-49F2-80C5-E862D63A270E}"/>
              </a:ext>
            </a:extLst>
          </p:cNvPr>
          <p:cNvSpPr/>
          <p:nvPr/>
        </p:nvSpPr>
        <p:spPr>
          <a:xfrm>
            <a:off x="6483397" y="2801539"/>
            <a:ext cx="720000" cy="704912"/>
          </a:xfrm>
          <a:prstGeom prst="ellipse">
            <a:avLst/>
          </a:prstGeom>
          <a:gradFill flip="none" rotWithShape="1">
            <a:gsLst>
              <a:gs pos="0">
                <a:schemeClr val="accent1">
                  <a:lumMod val="60000"/>
                  <a:lumOff val="40000"/>
                  <a:tint val="66000"/>
                  <a:satMod val="160000"/>
                </a:schemeClr>
              </a:gs>
              <a:gs pos="50000">
                <a:schemeClr val="accent1">
                  <a:lumMod val="60000"/>
                  <a:lumOff val="40000"/>
                  <a:tint val="44500"/>
                  <a:satMod val="160000"/>
                </a:schemeClr>
              </a:gs>
              <a:gs pos="100000">
                <a:schemeClr val="accent1">
                  <a:lumMod val="60000"/>
                  <a:lumOff val="40000"/>
                  <a:tint val="23500"/>
                  <a:satMod val="160000"/>
                </a:schemeClr>
              </a:gs>
            </a:gsLst>
            <a:lin ang="13500000" scaled="1"/>
            <a:tileRect/>
          </a:gradFill>
          <a:ln>
            <a:solidFill>
              <a:schemeClr val="bg1"/>
            </a:solidFill>
          </a:ln>
        </p:spPr>
        <p:style>
          <a:lnRef idx="1">
            <a:schemeClr val="accent1"/>
          </a:lnRef>
          <a:fillRef idx="2">
            <a:schemeClr val="accent1"/>
          </a:fillRef>
          <a:effectRef idx="1">
            <a:schemeClr val="accent1"/>
          </a:effectRef>
          <a:fontRef idx="minor">
            <a:schemeClr val="dk1"/>
          </a:fontRef>
        </p:style>
        <p:txBody>
          <a:bodyPr anchor="ctr"/>
          <a:lstStyle/>
          <a:p>
            <a:pPr algn="ctr">
              <a:defRPr/>
            </a:pPr>
            <a:r>
              <a:rPr lang="en-US" altLang="zh-CN" sz="1000" dirty="0">
                <a:latin typeface="微软雅黑" panose="020B0503020204020204" pitchFamily="34" charset="-122"/>
                <a:ea typeface="微软雅黑" panose="020B0503020204020204" pitchFamily="34" charset="-122"/>
              </a:rPr>
              <a:t>           </a:t>
            </a:r>
            <a:endParaRPr lang="zh-CN" altLang="en-US" sz="1000" dirty="0">
              <a:latin typeface="微软雅黑" panose="020B0503020204020204" pitchFamily="34" charset="-122"/>
              <a:ea typeface="微软雅黑" panose="020B0503020204020204" pitchFamily="34" charset="-122"/>
            </a:endParaRPr>
          </a:p>
        </p:txBody>
      </p:sp>
      <p:sp>
        <p:nvSpPr>
          <p:cNvPr id="67" name="TextBox 51">
            <a:extLst>
              <a:ext uri="{FF2B5EF4-FFF2-40B4-BE49-F238E27FC236}">
                <a16:creationId xmlns:a16="http://schemas.microsoft.com/office/drawing/2014/main" id="{5F68FDB1-8B2E-4497-B4A5-493ACB68EA6D}"/>
              </a:ext>
            </a:extLst>
          </p:cNvPr>
          <p:cNvSpPr txBox="1">
            <a:spLocks noChangeArrowheads="1"/>
          </p:cNvSpPr>
          <p:nvPr/>
        </p:nvSpPr>
        <p:spPr bwMode="auto">
          <a:xfrm>
            <a:off x="6454090" y="2955146"/>
            <a:ext cx="737702"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auto" latinLnBrk="0" hangingPunct="0">
              <a:lnSpc>
                <a:spcPct val="100000"/>
              </a:lnSpc>
              <a:spcBef>
                <a:spcPts val="0"/>
              </a:spcBef>
              <a:spcAft>
                <a:spcPts val="0"/>
              </a:spcAft>
              <a:buClrTx/>
              <a:buSzTx/>
              <a:buFontTx/>
              <a:buNone/>
              <a:defRPr/>
            </a:pPr>
            <a:r>
              <a:rPr kumimoji="0" lang="zh-CN" altLang="en-US" sz="800" i="0" u="none" strike="noStrike" kern="0" cap="none" spc="0" normalizeH="0" baseline="0" noProof="0" dirty="0">
                <a:ln>
                  <a:noFill/>
                </a:ln>
                <a:solidFill>
                  <a:srgbClr val="000000"/>
                </a:solidFill>
                <a:effectLst/>
                <a:uLnTx/>
                <a:uFillTx/>
                <a:latin typeface="Tahoma" panose="020B0604030504040204"/>
                <a:ea typeface="PMingLiU"/>
                <a:cs typeface="Arial" panose="020B0604020202020204" pitchFamily="34" charset="0"/>
              </a:rPr>
              <a:t>热测</a:t>
            </a:r>
            <a:endParaRPr kumimoji="0" lang="en-US" altLang="zh-CN" sz="800" i="0" u="none" strike="noStrike" kern="0" cap="none" spc="0" normalizeH="0" baseline="0" noProof="0" dirty="0">
              <a:ln>
                <a:noFill/>
              </a:ln>
              <a:solidFill>
                <a:srgbClr val="000000"/>
              </a:solidFill>
              <a:effectLst/>
              <a:uLnTx/>
              <a:uFillTx/>
              <a:latin typeface="Tahoma" panose="020B0604030504040204"/>
              <a:ea typeface="PMingLiU"/>
              <a:cs typeface="Arial" panose="020B0604020202020204" pitchFamily="34" charset="0"/>
            </a:endParaRPr>
          </a:p>
          <a:p>
            <a:pPr marL="0" marR="0" lvl="0" indent="0" algn="ctr" defTabSz="914400" rtl="0" eaLnBrk="0" fontAlgn="auto" latinLnBrk="0" hangingPunct="0">
              <a:lnSpc>
                <a:spcPct val="100000"/>
              </a:lnSpc>
              <a:spcBef>
                <a:spcPts val="0"/>
              </a:spcBef>
              <a:spcAft>
                <a:spcPts val="0"/>
              </a:spcAft>
              <a:buClrTx/>
              <a:buSzTx/>
              <a:buFontTx/>
              <a:buNone/>
              <a:defRPr/>
            </a:pPr>
            <a:r>
              <a:rPr kumimoji="0" lang="en-US" altLang="zh-CN" sz="70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pitchFamily="34" charset="0"/>
              </a:rPr>
              <a:t>Thermal Test</a:t>
            </a:r>
            <a:endParaRPr kumimoji="0" lang="zh-CN" altLang="en-US" sz="70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sp>
        <p:nvSpPr>
          <p:cNvPr id="69" name="椭圆 68">
            <a:extLst>
              <a:ext uri="{FF2B5EF4-FFF2-40B4-BE49-F238E27FC236}">
                <a16:creationId xmlns:a16="http://schemas.microsoft.com/office/drawing/2014/main" id="{21C3693F-185A-40D3-BD04-588B3949F8E4}"/>
              </a:ext>
            </a:extLst>
          </p:cNvPr>
          <p:cNvSpPr/>
          <p:nvPr/>
        </p:nvSpPr>
        <p:spPr>
          <a:xfrm>
            <a:off x="7434211" y="2818169"/>
            <a:ext cx="684000" cy="684000"/>
          </a:xfrm>
          <a:prstGeom prst="ellipse">
            <a:avLst/>
          </a:prstGeom>
          <a:gradFill flip="none" rotWithShape="1">
            <a:gsLst>
              <a:gs pos="0">
                <a:schemeClr val="accent6">
                  <a:lumMod val="60000"/>
                  <a:lumOff val="40000"/>
                  <a:tint val="66000"/>
                  <a:satMod val="160000"/>
                </a:schemeClr>
              </a:gs>
              <a:gs pos="50000">
                <a:schemeClr val="accent6">
                  <a:lumMod val="60000"/>
                  <a:lumOff val="40000"/>
                  <a:tint val="44500"/>
                  <a:satMod val="160000"/>
                </a:schemeClr>
              </a:gs>
              <a:gs pos="100000">
                <a:schemeClr val="accent6">
                  <a:lumMod val="60000"/>
                  <a:lumOff val="40000"/>
                  <a:tint val="23500"/>
                  <a:satMod val="160000"/>
                </a:schemeClr>
              </a:gs>
            </a:gsLst>
            <a:lin ang="13500000" scaled="1"/>
            <a:tileRect/>
          </a:gradFill>
          <a:ln>
            <a:solidFill>
              <a:schemeClr val="bg1"/>
            </a:solidFill>
          </a:ln>
        </p:spPr>
        <p:style>
          <a:lnRef idx="1">
            <a:schemeClr val="accent1"/>
          </a:lnRef>
          <a:fillRef idx="2">
            <a:schemeClr val="accent1"/>
          </a:fillRef>
          <a:effectRef idx="1">
            <a:schemeClr val="accent1"/>
          </a:effectRef>
          <a:fontRef idx="minor">
            <a:schemeClr val="dk1"/>
          </a:fontRef>
        </p:style>
        <p:txBody>
          <a:bodyPr anchor="ctr"/>
          <a:lstStyle/>
          <a:p>
            <a:pPr algn="ctr">
              <a:defRPr/>
            </a:pPr>
            <a:r>
              <a:rPr lang="en-US" altLang="zh-CN" sz="1000" dirty="0">
                <a:latin typeface="微软雅黑" panose="020B0503020204020204" pitchFamily="34" charset="-122"/>
                <a:ea typeface="微软雅黑" panose="020B0503020204020204" pitchFamily="34" charset="-122"/>
              </a:rPr>
              <a:t>           </a:t>
            </a:r>
            <a:endParaRPr lang="zh-CN" altLang="en-US" sz="1000" dirty="0">
              <a:latin typeface="微软雅黑" panose="020B0503020204020204" pitchFamily="34" charset="-122"/>
              <a:ea typeface="微软雅黑" panose="020B0503020204020204" pitchFamily="34" charset="-122"/>
            </a:endParaRPr>
          </a:p>
        </p:txBody>
      </p:sp>
      <p:sp>
        <p:nvSpPr>
          <p:cNvPr id="70" name="TextBox 48">
            <a:extLst>
              <a:ext uri="{FF2B5EF4-FFF2-40B4-BE49-F238E27FC236}">
                <a16:creationId xmlns:a16="http://schemas.microsoft.com/office/drawing/2014/main" id="{38F57DCE-DD3B-42C8-BC0C-426E4500380C}"/>
              </a:ext>
            </a:extLst>
          </p:cNvPr>
          <p:cNvSpPr txBox="1">
            <a:spLocks noChangeArrowheads="1"/>
          </p:cNvSpPr>
          <p:nvPr/>
        </p:nvSpPr>
        <p:spPr bwMode="auto">
          <a:xfrm>
            <a:off x="7510466" y="2958550"/>
            <a:ext cx="473206" cy="353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0" lang="zh-CN" altLang="en-US" sz="90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pitchFamily="34" charset="0"/>
              </a:rPr>
              <a:t>烘干</a:t>
            </a:r>
            <a:endParaRPr kumimoji="0" lang="en-US" altLang="zh-CN" sz="90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pitchFamily="34" charset="0"/>
            </a:endParaRPr>
          </a:p>
          <a:p>
            <a:pPr algn="ctr"/>
            <a:r>
              <a:rPr lang="en-US" altLang="zh-CN" sz="800" kern="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Dying</a:t>
            </a:r>
            <a:endParaRPr kumimoji="0" lang="en-US" altLang="zh-CN" sz="80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sp>
        <p:nvSpPr>
          <p:cNvPr id="71" name="等腰三角形 70">
            <a:extLst>
              <a:ext uri="{FF2B5EF4-FFF2-40B4-BE49-F238E27FC236}">
                <a16:creationId xmlns:a16="http://schemas.microsoft.com/office/drawing/2014/main" id="{8C5C51B3-3ED0-4370-AB8F-3DE6BEE452DE}"/>
              </a:ext>
            </a:extLst>
          </p:cNvPr>
          <p:cNvSpPr/>
          <p:nvPr/>
        </p:nvSpPr>
        <p:spPr>
          <a:xfrm rot="5400000">
            <a:off x="7224712" y="3080366"/>
            <a:ext cx="209550" cy="180975"/>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000" dirty="0">
              <a:latin typeface="微软雅黑" panose="020B0503020204020204" pitchFamily="34" charset="-122"/>
              <a:ea typeface="微软雅黑" panose="020B0503020204020204" pitchFamily="34" charset="-122"/>
            </a:endParaRPr>
          </a:p>
        </p:txBody>
      </p:sp>
      <p:sp>
        <p:nvSpPr>
          <p:cNvPr id="75" name="等腰三角形 74">
            <a:extLst>
              <a:ext uri="{FF2B5EF4-FFF2-40B4-BE49-F238E27FC236}">
                <a16:creationId xmlns:a16="http://schemas.microsoft.com/office/drawing/2014/main" id="{7D283754-A417-45F7-8504-31E6D001CBE2}"/>
              </a:ext>
            </a:extLst>
          </p:cNvPr>
          <p:cNvSpPr/>
          <p:nvPr/>
        </p:nvSpPr>
        <p:spPr>
          <a:xfrm rot="5400000">
            <a:off x="8134188" y="3090181"/>
            <a:ext cx="209550" cy="180975"/>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000" dirty="0">
              <a:latin typeface="微软雅黑" panose="020B0503020204020204" pitchFamily="34" charset="-122"/>
              <a:ea typeface="微软雅黑" panose="020B0503020204020204" pitchFamily="34" charset="-122"/>
            </a:endParaRPr>
          </a:p>
        </p:txBody>
      </p:sp>
      <p:pic>
        <p:nvPicPr>
          <p:cNvPr id="28" name="图片 27">
            <a:extLst>
              <a:ext uri="{FF2B5EF4-FFF2-40B4-BE49-F238E27FC236}">
                <a16:creationId xmlns:a16="http://schemas.microsoft.com/office/drawing/2014/main" id="{9C1868E3-9023-4087-8BB7-3D283B74B37B}"/>
              </a:ext>
            </a:extLst>
          </p:cNvPr>
          <p:cNvPicPr>
            <a:picLocks noChangeAspect="1"/>
          </p:cNvPicPr>
          <p:nvPr/>
        </p:nvPicPr>
        <p:blipFill>
          <a:blip r:embed="rId2"/>
          <a:stretch>
            <a:fillRect/>
          </a:stretch>
        </p:blipFill>
        <p:spPr>
          <a:xfrm>
            <a:off x="152400" y="4635372"/>
            <a:ext cx="8801604" cy="1447634"/>
          </a:xfrm>
          <a:prstGeom prst="rect">
            <a:avLst/>
          </a:prstGeom>
        </p:spPr>
      </p:pic>
      <p:sp>
        <p:nvSpPr>
          <p:cNvPr id="29" name="箭头: 左 28">
            <a:extLst>
              <a:ext uri="{FF2B5EF4-FFF2-40B4-BE49-F238E27FC236}">
                <a16:creationId xmlns:a16="http://schemas.microsoft.com/office/drawing/2014/main" id="{C5102415-D071-48D4-AED4-74F17F62944A}"/>
              </a:ext>
            </a:extLst>
          </p:cNvPr>
          <p:cNvSpPr/>
          <p:nvPr/>
        </p:nvSpPr>
        <p:spPr>
          <a:xfrm>
            <a:off x="3886200" y="4561681"/>
            <a:ext cx="1672605" cy="315119"/>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a:t>产品流向</a:t>
            </a:r>
          </a:p>
        </p:txBody>
      </p:sp>
      <p:sp>
        <p:nvSpPr>
          <p:cNvPr id="79" name="Rectangle 57">
            <a:extLst>
              <a:ext uri="{FF2B5EF4-FFF2-40B4-BE49-F238E27FC236}">
                <a16:creationId xmlns:a16="http://schemas.microsoft.com/office/drawing/2014/main" id="{D64B6A0D-8DFD-4728-AE8E-0F402D1423EA}"/>
              </a:ext>
            </a:extLst>
          </p:cNvPr>
          <p:cNvSpPr>
            <a:spLocks noChangeArrowheads="1"/>
          </p:cNvSpPr>
          <p:nvPr/>
        </p:nvSpPr>
        <p:spPr bwMode="auto">
          <a:xfrm>
            <a:off x="76200" y="1048835"/>
            <a:ext cx="8996741" cy="840032"/>
          </a:xfrm>
          <a:prstGeom prst="rect">
            <a:avLst/>
          </a:prstGeom>
          <a:noFill/>
          <a:ln w="9525">
            <a:noFill/>
            <a:miter lim="800000"/>
            <a:headEnd/>
            <a:tailEnd/>
          </a:ln>
        </p:spPr>
        <p:txBody>
          <a:bodyPr wrap="square" lIns="121916" tIns="60957" rIns="121916" bIns="60957" anchor="ctr">
            <a:spAutoFit/>
          </a:bodyPr>
          <a:lstStyle/>
          <a:p>
            <a:pPr indent="257175" eaLnBrk="1" hangingPunct="1">
              <a:lnSpc>
                <a:spcPct val="150000"/>
              </a:lnSpc>
              <a:buFont typeface="Arial" pitchFamily="34" charset="0"/>
              <a:buNone/>
              <a:defRPr/>
            </a:pPr>
            <a:r>
              <a:rPr lang="zh-CN" altLang="zh-CN" sz="800" dirty="0">
                <a:solidFill>
                  <a:schemeClr val="tx1">
                    <a:lumMod val="65000"/>
                    <a:lumOff val="35000"/>
                  </a:schemeClr>
                </a:solidFill>
                <a:latin typeface="微软雅黑" pitchFamily="34" charset="-122"/>
                <a:ea typeface="微软雅黑" pitchFamily="34" charset="-122"/>
                <a:sym typeface="Arial" pitchFamily="34" charset="0"/>
              </a:rPr>
              <a:t>公司产品已覆盖</a:t>
            </a:r>
            <a:r>
              <a:rPr lang="zh-CN" altLang="en-US" sz="800" dirty="0">
                <a:solidFill>
                  <a:schemeClr val="tx1">
                    <a:lumMod val="65000"/>
                    <a:lumOff val="35000"/>
                  </a:schemeClr>
                </a:solidFill>
                <a:latin typeface="微软雅黑" pitchFamily="34" charset="-122"/>
                <a:ea typeface="微软雅黑" pitchFamily="34" charset="-122"/>
                <a:sym typeface="Arial" pitchFamily="34" charset="0"/>
              </a:rPr>
              <a:t>行车电脑中冷凝板</a:t>
            </a:r>
            <a:r>
              <a:rPr lang="zh-CN" altLang="zh-CN" sz="800" dirty="0">
                <a:solidFill>
                  <a:schemeClr val="tx1">
                    <a:lumMod val="65000"/>
                    <a:lumOff val="35000"/>
                  </a:schemeClr>
                </a:solidFill>
                <a:latin typeface="微软雅黑" pitchFamily="34" charset="-122"/>
                <a:ea typeface="微软雅黑" pitchFamily="34" charset="-122"/>
                <a:sym typeface="Arial" pitchFamily="34" charset="0"/>
              </a:rPr>
              <a:t>制程的</a:t>
            </a:r>
            <a:r>
              <a:rPr lang="zh-CN" altLang="en-US" sz="800" dirty="0">
                <a:solidFill>
                  <a:schemeClr val="tx1">
                    <a:lumMod val="65000"/>
                    <a:lumOff val="35000"/>
                  </a:schemeClr>
                </a:solidFill>
                <a:latin typeface="微软雅黑" pitchFamily="34" charset="-122"/>
                <a:ea typeface="微软雅黑" pitchFamily="34" charset="-122"/>
                <a:sym typeface="Arial" pitchFamily="34" charset="0"/>
              </a:rPr>
              <a:t>组装工艺设备</a:t>
            </a:r>
            <a:r>
              <a:rPr lang="zh-CN" altLang="zh-CN" sz="800" dirty="0">
                <a:solidFill>
                  <a:schemeClr val="tx1">
                    <a:lumMod val="65000"/>
                    <a:lumOff val="35000"/>
                  </a:schemeClr>
                </a:solidFill>
                <a:latin typeface="微软雅黑" pitchFamily="34" charset="-122"/>
                <a:ea typeface="微软雅黑" pitchFamily="34" charset="-122"/>
                <a:sym typeface="Arial" pitchFamily="34" charset="0"/>
              </a:rPr>
              <a:t>，并成功实现了</a:t>
            </a:r>
            <a:r>
              <a:rPr lang="zh-CN" altLang="en-US" sz="800" dirty="0">
                <a:solidFill>
                  <a:schemeClr val="tx1">
                    <a:lumMod val="65000"/>
                    <a:lumOff val="35000"/>
                  </a:schemeClr>
                </a:solidFill>
                <a:latin typeface="微软雅黑" pitchFamily="34" charset="-122"/>
                <a:ea typeface="微软雅黑" pitchFamily="34" charset="-122"/>
                <a:sym typeface="Arial" pitchFamily="34" charset="0"/>
              </a:rPr>
              <a:t>行车电脑</a:t>
            </a:r>
            <a:r>
              <a:rPr lang="zh-CN" altLang="zh-CN" sz="800" dirty="0">
                <a:solidFill>
                  <a:schemeClr val="tx1">
                    <a:lumMod val="65000"/>
                    <a:lumOff val="35000"/>
                  </a:schemeClr>
                </a:solidFill>
                <a:latin typeface="微软雅黑" pitchFamily="34" charset="-122"/>
                <a:ea typeface="微软雅黑" pitchFamily="34" charset="-122"/>
                <a:sym typeface="Arial" pitchFamily="34" charset="0"/>
              </a:rPr>
              <a:t>，</a:t>
            </a:r>
            <a:r>
              <a:rPr lang="zh-CN" altLang="en-US" sz="800" dirty="0">
                <a:solidFill>
                  <a:schemeClr val="tx1">
                    <a:lumMod val="65000"/>
                    <a:lumOff val="35000"/>
                  </a:schemeClr>
                </a:solidFill>
                <a:latin typeface="微软雅黑" pitchFamily="34" charset="-122"/>
                <a:ea typeface="微软雅黑" pitchFamily="34" charset="-122"/>
                <a:sym typeface="Arial" pitchFamily="34" charset="0"/>
              </a:rPr>
              <a:t>冷凝板</a:t>
            </a:r>
            <a:r>
              <a:rPr lang="zh-CN" altLang="zh-CN" sz="800" dirty="0">
                <a:solidFill>
                  <a:schemeClr val="tx1">
                    <a:lumMod val="65000"/>
                    <a:lumOff val="35000"/>
                  </a:schemeClr>
                </a:solidFill>
                <a:latin typeface="微软雅黑" pitchFamily="34" charset="-122"/>
                <a:ea typeface="微软雅黑" pitchFamily="34" charset="-122"/>
                <a:sym typeface="Arial" pitchFamily="34" charset="0"/>
              </a:rPr>
              <a:t>制程</a:t>
            </a:r>
            <a:r>
              <a:rPr lang="zh-CN" altLang="en-US" sz="800" dirty="0">
                <a:solidFill>
                  <a:schemeClr val="tx1">
                    <a:lumMod val="65000"/>
                    <a:lumOff val="35000"/>
                  </a:schemeClr>
                </a:solidFill>
                <a:latin typeface="微软雅黑" pitchFamily="34" charset="-122"/>
                <a:ea typeface="微软雅黑" pitchFamily="34" charset="-122"/>
                <a:sym typeface="Arial" pitchFamily="34" charset="0"/>
              </a:rPr>
              <a:t>设备</a:t>
            </a:r>
            <a:r>
              <a:rPr lang="zh-CN" altLang="zh-CN" sz="800" dirty="0">
                <a:solidFill>
                  <a:schemeClr val="tx1">
                    <a:lumMod val="65000"/>
                    <a:lumOff val="35000"/>
                  </a:schemeClr>
                </a:solidFill>
                <a:latin typeface="微软雅黑" pitchFamily="34" charset="-122"/>
                <a:ea typeface="微软雅黑" pitchFamily="34" charset="-122"/>
                <a:sym typeface="Arial" pitchFamily="34" charset="0"/>
              </a:rPr>
              <a:t>的规模销售，成为行业内少数几家能够提供</a:t>
            </a:r>
            <a:r>
              <a:rPr lang="zh-CN" altLang="en-US" sz="800" dirty="0">
                <a:solidFill>
                  <a:schemeClr val="tx1">
                    <a:lumMod val="65000"/>
                    <a:lumOff val="35000"/>
                  </a:schemeClr>
                </a:solidFill>
                <a:latin typeface="微软雅黑" pitchFamily="34" charset="-122"/>
                <a:ea typeface="微软雅黑" pitchFamily="34" charset="-122"/>
                <a:sym typeface="Arial" pitchFamily="34" charset="0"/>
              </a:rPr>
              <a:t>冷凝板生产测试自动化</a:t>
            </a:r>
            <a:r>
              <a:rPr lang="zh-CN" altLang="zh-CN" sz="800" dirty="0">
                <a:solidFill>
                  <a:schemeClr val="tx1">
                    <a:lumMod val="65000"/>
                    <a:lumOff val="35000"/>
                  </a:schemeClr>
                </a:solidFill>
                <a:latin typeface="微软雅黑" pitchFamily="34" charset="-122"/>
                <a:ea typeface="微软雅黑" pitchFamily="34" charset="-122"/>
                <a:sym typeface="Arial" pitchFamily="34" charset="0"/>
              </a:rPr>
              <a:t>系统的企业。</a:t>
            </a:r>
            <a:r>
              <a:rPr lang="en-US" altLang="zh-CN" sz="800" dirty="0">
                <a:solidFill>
                  <a:schemeClr val="tx1">
                    <a:lumMod val="65000"/>
                    <a:lumOff val="35000"/>
                  </a:schemeClr>
                </a:solidFill>
                <a:latin typeface="微软雅黑" pitchFamily="34" charset="-122"/>
                <a:ea typeface="微软雅黑" pitchFamily="34" charset="-122"/>
                <a:sym typeface="Arial" pitchFamily="34" charset="0"/>
              </a:rPr>
              <a:t> </a:t>
            </a:r>
          </a:p>
          <a:p>
            <a:pPr indent="257175" eaLnBrk="1" hangingPunct="1">
              <a:lnSpc>
                <a:spcPct val="150000"/>
              </a:lnSpc>
              <a:buFont typeface="Arial" pitchFamily="34" charset="0"/>
              <a:buNone/>
              <a:defRPr/>
            </a:pPr>
            <a:r>
              <a:rPr lang="en-US" altLang="zh-CN" sz="800" dirty="0">
                <a:solidFill>
                  <a:schemeClr val="tx1">
                    <a:lumMod val="65000"/>
                    <a:lumOff val="35000"/>
                  </a:schemeClr>
                </a:solidFill>
                <a:latin typeface="微软雅黑" pitchFamily="34" charset="-122"/>
                <a:ea typeface="微软雅黑" pitchFamily="34" charset="-122"/>
                <a:sym typeface="Arial" pitchFamily="34" charset="0"/>
              </a:rPr>
              <a:t>The company's products have covered the assembly process equipment of the cold plate process in the on-board computer, and have successfully realized the car computer. The large-scale sales of cold plate process equipment has become one of the few companies in the industry that can provide automated systems for cold plate production and testing.</a:t>
            </a:r>
            <a:endParaRPr lang="zh-CN" altLang="zh-CN" sz="800" dirty="0">
              <a:solidFill>
                <a:schemeClr val="tx1">
                  <a:lumMod val="65000"/>
                  <a:lumOff val="35000"/>
                </a:schemeClr>
              </a:solidFill>
              <a:latin typeface="微软雅黑" pitchFamily="34" charset="-122"/>
              <a:ea typeface="微软雅黑" pitchFamily="34" charset="-122"/>
              <a:sym typeface="Arial" pitchFamily="34" charset="0"/>
            </a:endParaRPr>
          </a:p>
        </p:txBody>
      </p:sp>
      <p:cxnSp>
        <p:nvCxnSpPr>
          <p:cNvPr id="80" name="直接箭头连接符 79">
            <a:extLst>
              <a:ext uri="{FF2B5EF4-FFF2-40B4-BE49-F238E27FC236}">
                <a16:creationId xmlns:a16="http://schemas.microsoft.com/office/drawing/2014/main" id="{E01E07B7-8E39-4749-BE6F-D1711CF7A1D8}"/>
              </a:ext>
            </a:extLst>
          </p:cNvPr>
          <p:cNvCxnSpPr/>
          <p:nvPr/>
        </p:nvCxnSpPr>
        <p:spPr bwMode="auto">
          <a:xfrm>
            <a:off x="302357" y="6144843"/>
            <a:ext cx="8352000" cy="30512"/>
          </a:xfrm>
          <a:prstGeom prst="straightConnector1">
            <a:avLst/>
          </a:prstGeom>
          <a:noFill/>
          <a:ln w="12700" cap="flat" cmpd="sng" algn="ctr">
            <a:solidFill>
              <a:schemeClr val="tx1"/>
            </a:solidFill>
            <a:prstDash val="solid"/>
            <a:miter lim="800000"/>
            <a:headEnd type="triangle" w="med" len="med"/>
            <a:tailEnd type="triangle"/>
          </a:ln>
          <a:effectLst/>
        </p:spPr>
      </p:cxnSp>
      <p:sp>
        <p:nvSpPr>
          <p:cNvPr id="81" name="文本框 80">
            <a:extLst>
              <a:ext uri="{FF2B5EF4-FFF2-40B4-BE49-F238E27FC236}">
                <a16:creationId xmlns:a16="http://schemas.microsoft.com/office/drawing/2014/main" id="{2EBB1AB3-4D5A-49BC-AD6F-AAEACD48801B}"/>
              </a:ext>
            </a:extLst>
          </p:cNvPr>
          <p:cNvSpPr txBox="1"/>
          <p:nvPr/>
        </p:nvSpPr>
        <p:spPr>
          <a:xfrm>
            <a:off x="3885851" y="5945167"/>
            <a:ext cx="1129818" cy="4603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dirty="0">
                <a:ln>
                  <a:noFill/>
                </a:ln>
                <a:solidFill>
                  <a:srgbClr val="000000"/>
                </a:solidFill>
                <a:effectLst/>
                <a:uLnTx/>
                <a:uFillTx/>
                <a:latin typeface="Tahoma" panose="020B0604030504040204"/>
                <a:ea typeface="PMingLiU" panose="02020500000000000000"/>
                <a:cs typeface="+mn-cs"/>
              </a:rPr>
              <a:t>45,000 mm</a:t>
            </a:r>
          </a:p>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dirty="0">
                <a:ln>
                  <a:noFill/>
                </a:ln>
                <a:solidFill>
                  <a:srgbClr val="000000"/>
                </a:solidFill>
                <a:effectLst/>
                <a:uLnTx/>
                <a:uFillTx/>
                <a:latin typeface="Tahoma" panose="020B0604030504040204"/>
                <a:ea typeface="PMingLiU" panose="02020500000000000000"/>
                <a:cs typeface="+mn-cs"/>
              </a:rPr>
              <a:t>Total</a:t>
            </a:r>
            <a:endParaRPr kumimoji="0" lang="zh-CN" altLang="en-US" sz="1200" b="0" i="0" u="none" strike="noStrike" kern="1200" cap="none" spc="0" normalizeH="0" baseline="0" noProof="0" dirty="0">
              <a:ln>
                <a:noFill/>
              </a:ln>
              <a:solidFill>
                <a:srgbClr val="000000"/>
              </a:solidFill>
              <a:effectLst/>
              <a:uLnTx/>
              <a:uFillTx/>
              <a:latin typeface="Tahoma" panose="020B0604030504040204"/>
              <a:cs typeface="+mn-cs"/>
            </a:endParaRPr>
          </a:p>
        </p:txBody>
      </p:sp>
      <p:sp>
        <p:nvSpPr>
          <p:cNvPr id="84" name="矩形 83">
            <a:extLst>
              <a:ext uri="{FF2B5EF4-FFF2-40B4-BE49-F238E27FC236}">
                <a16:creationId xmlns:a16="http://schemas.microsoft.com/office/drawing/2014/main" id="{68822A3C-A29E-449A-87D2-BB4B9F6D7020}"/>
              </a:ext>
            </a:extLst>
          </p:cNvPr>
          <p:cNvSpPr/>
          <p:nvPr/>
        </p:nvSpPr>
        <p:spPr>
          <a:xfrm>
            <a:off x="7238999" y="2134346"/>
            <a:ext cx="999979" cy="400875"/>
          </a:xfrm>
          <a:prstGeom prst="rect">
            <a:avLst/>
          </a:prstGeom>
          <a:gradFill flip="none" rotWithShape="1">
            <a:gsLst>
              <a:gs pos="0">
                <a:schemeClr val="accent6">
                  <a:lumMod val="60000"/>
                  <a:lumOff val="40000"/>
                  <a:tint val="66000"/>
                  <a:satMod val="160000"/>
                </a:schemeClr>
              </a:gs>
              <a:gs pos="50000">
                <a:schemeClr val="accent6">
                  <a:lumMod val="60000"/>
                  <a:lumOff val="40000"/>
                  <a:tint val="44500"/>
                  <a:satMod val="160000"/>
                </a:schemeClr>
              </a:gs>
              <a:gs pos="100000">
                <a:schemeClr val="accent6">
                  <a:lumMod val="60000"/>
                  <a:lumOff val="40000"/>
                  <a:tint val="23500"/>
                  <a:satMod val="160000"/>
                </a:schemeClr>
              </a:gs>
            </a:gsLst>
            <a:lin ang="13500000" scaled="1"/>
            <a:tileRect/>
          </a:gradFill>
          <a:ln>
            <a:solidFill>
              <a:schemeClr val="bg1"/>
            </a:solidFill>
          </a:ln>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zh-CN" altLang="en-US" dirty="0">
              <a:latin typeface="微软雅黑" panose="020B0503020204020204" pitchFamily="34" charset="-122"/>
              <a:ea typeface="微软雅黑" panose="020B0503020204020204" pitchFamily="34" charset="-122"/>
            </a:endParaRPr>
          </a:p>
        </p:txBody>
      </p:sp>
      <p:sp>
        <p:nvSpPr>
          <p:cNvPr id="52" name="TextBox 62">
            <a:extLst>
              <a:ext uri="{FF2B5EF4-FFF2-40B4-BE49-F238E27FC236}">
                <a16:creationId xmlns:a16="http://schemas.microsoft.com/office/drawing/2014/main" id="{CE27F003-7A00-4DD4-9F77-941DF50EBAFB}"/>
              </a:ext>
            </a:extLst>
          </p:cNvPr>
          <p:cNvSpPr txBox="1"/>
          <p:nvPr/>
        </p:nvSpPr>
        <p:spPr>
          <a:xfrm>
            <a:off x="7434211" y="2227096"/>
            <a:ext cx="728512" cy="230832"/>
          </a:xfrm>
          <a:prstGeom prst="rect">
            <a:avLst/>
          </a:prstGeom>
          <a:noFill/>
        </p:spPr>
        <p:txBody>
          <a:bodyPr wrap="square">
            <a:spAutoFit/>
          </a:bodyPr>
          <a:lstStyle/>
          <a:p>
            <a:pPr>
              <a:defRPr/>
            </a:pPr>
            <a:r>
              <a:rPr lang="zh-CN" altLang="en-US" sz="900" dirty="0">
                <a:solidFill>
                  <a:schemeClr val="bg1">
                    <a:lumMod val="50000"/>
                  </a:schemeClr>
                </a:solidFill>
                <a:latin typeface="微软雅黑" panose="020B0503020204020204" pitchFamily="34" charset="-122"/>
                <a:ea typeface="微软雅黑" panose="020B0503020204020204" pitchFamily="34" charset="-122"/>
              </a:rPr>
              <a:t>烘干设备</a:t>
            </a:r>
          </a:p>
        </p:txBody>
      </p:sp>
      <p:cxnSp>
        <p:nvCxnSpPr>
          <p:cNvPr id="85" name="直接连接符 84">
            <a:extLst>
              <a:ext uri="{FF2B5EF4-FFF2-40B4-BE49-F238E27FC236}">
                <a16:creationId xmlns:a16="http://schemas.microsoft.com/office/drawing/2014/main" id="{4FF9A7F9-16DC-49D2-BB30-512F5A514843}"/>
              </a:ext>
            </a:extLst>
          </p:cNvPr>
          <p:cNvCxnSpPr/>
          <p:nvPr/>
        </p:nvCxnSpPr>
        <p:spPr>
          <a:xfrm rot="5400000">
            <a:off x="8570255" y="3570001"/>
            <a:ext cx="333375" cy="1588"/>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86" name="矩形 85">
            <a:extLst>
              <a:ext uri="{FF2B5EF4-FFF2-40B4-BE49-F238E27FC236}">
                <a16:creationId xmlns:a16="http://schemas.microsoft.com/office/drawing/2014/main" id="{154D4AC3-CF54-44AE-998C-FB9AC3B01D48}"/>
              </a:ext>
            </a:extLst>
          </p:cNvPr>
          <p:cNvSpPr/>
          <p:nvPr/>
        </p:nvSpPr>
        <p:spPr>
          <a:xfrm>
            <a:off x="7948137" y="3762376"/>
            <a:ext cx="1043463" cy="354367"/>
          </a:xfrm>
          <a:prstGeom prst="rect">
            <a:avLst/>
          </a:prstGeom>
          <a:gradFill flip="none" rotWithShape="1">
            <a:gsLst>
              <a:gs pos="0">
                <a:schemeClr val="accent5">
                  <a:lumMod val="60000"/>
                  <a:lumOff val="40000"/>
                  <a:tint val="66000"/>
                  <a:satMod val="160000"/>
                </a:schemeClr>
              </a:gs>
              <a:gs pos="50000">
                <a:schemeClr val="accent5">
                  <a:lumMod val="60000"/>
                  <a:lumOff val="40000"/>
                  <a:tint val="44500"/>
                  <a:satMod val="160000"/>
                </a:schemeClr>
              </a:gs>
              <a:gs pos="100000">
                <a:schemeClr val="accent5">
                  <a:lumMod val="60000"/>
                  <a:lumOff val="40000"/>
                  <a:tint val="23500"/>
                  <a:satMod val="160000"/>
                </a:schemeClr>
              </a:gs>
            </a:gsLst>
            <a:lin ang="13500000" scaled="1"/>
            <a:tileRect/>
          </a:gradFill>
          <a:ln>
            <a:solidFill>
              <a:schemeClr val="bg1"/>
            </a:solidFill>
          </a:ln>
        </p:spPr>
        <p:style>
          <a:lnRef idx="1">
            <a:schemeClr val="accent1"/>
          </a:lnRef>
          <a:fillRef idx="2">
            <a:schemeClr val="accent1"/>
          </a:fillRef>
          <a:effectRef idx="1">
            <a:schemeClr val="accent1"/>
          </a:effectRef>
          <a:fontRef idx="minor">
            <a:schemeClr val="dk1"/>
          </a:fontRef>
        </p:style>
        <p:txBody>
          <a:bodyPr anchor="ctr"/>
          <a:lstStyle/>
          <a:p>
            <a:pPr algn="ctr">
              <a:defRPr/>
            </a:pPr>
            <a:r>
              <a:rPr lang="en-US" altLang="zh-CN" sz="900" dirty="0">
                <a:solidFill>
                  <a:schemeClr val="bg1">
                    <a:lumMod val="50000"/>
                  </a:schemeClr>
                </a:solidFill>
                <a:latin typeface="微软雅黑" panose="020B0503020204020204" pitchFamily="34" charset="-122"/>
                <a:ea typeface="微软雅黑" panose="020B0503020204020204" pitchFamily="34" charset="-122"/>
              </a:rPr>
              <a:t>3D</a:t>
            </a:r>
            <a:r>
              <a:rPr lang="zh-CN" altLang="en-US" sz="900" dirty="0">
                <a:solidFill>
                  <a:schemeClr val="bg1">
                    <a:lumMod val="50000"/>
                  </a:schemeClr>
                </a:solidFill>
                <a:latin typeface="微软雅黑" panose="020B0503020204020204" pitchFamily="34" charset="-122"/>
                <a:ea typeface="微软雅黑" panose="020B0503020204020204" pitchFamily="34" charset="-122"/>
              </a:rPr>
              <a:t>量测</a:t>
            </a:r>
            <a:r>
              <a:rPr lang="en-US" altLang="zh-CN" sz="900" dirty="0">
                <a:solidFill>
                  <a:schemeClr val="bg1">
                    <a:lumMod val="50000"/>
                  </a:schemeClr>
                </a:solidFill>
                <a:latin typeface="微软雅黑" panose="020B0503020204020204" pitchFamily="34" charset="-122"/>
                <a:ea typeface="微软雅黑" panose="020B0503020204020204" pitchFamily="34" charset="-122"/>
              </a:rPr>
              <a:t>AOI</a:t>
            </a:r>
            <a:r>
              <a:rPr lang="zh-CN" altLang="en-US" sz="900" dirty="0">
                <a:solidFill>
                  <a:schemeClr val="bg1">
                    <a:lumMod val="50000"/>
                  </a:schemeClr>
                </a:solidFill>
                <a:latin typeface="微软雅黑" panose="020B0503020204020204" pitchFamily="34" charset="-122"/>
                <a:ea typeface="微软雅黑" panose="020B0503020204020204" pitchFamily="34" charset="-122"/>
              </a:rPr>
              <a:t>设备</a:t>
            </a:r>
          </a:p>
        </p:txBody>
      </p:sp>
      <p:sp>
        <p:nvSpPr>
          <p:cNvPr id="72" name="椭圆 71">
            <a:extLst>
              <a:ext uri="{FF2B5EF4-FFF2-40B4-BE49-F238E27FC236}">
                <a16:creationId xmlns:a16="http://schemas.microsoft.com/office/drawing/2014/main" id="{6C3BCF31-B9C0-469B-A329-1D2C23F2F8C1}"/>
              </a:ext>
            </a:extLst>
          </p:cNvPr>
          <p:cNvSpPr/>
          <p:nvPr/>
        </p:nvSpPr>
        <p:spPr>
          <a:xfrm>
            <a:off x="8388942" y="2805453"/>
            <a:ext cx="684000" cy="684000"/>
          </a:xfrm>
          <a:prstGeom prst="ellipse">
            <a:avLst/>
          </a:prstGeom>
          <a:gradFill flip="none" rotWithShape="1">
            <a:gsLst>
              <a:gs pos="0">
                <a:schemeClr val="accent5">
                  <a:lumMod val="60000"/>
                  <a:lumOff val="40000"/>
                  <a:tint val="66000"/>
                  <a:satMod val="160000"/>
                </a:schemeClr>
              </a:gs>
              <a:gs pos="50000">
                <a:schemeClr val="accent5">
                  <a:lumMod val="60000"/>
                  <a:lumOff val="40000"/>
                  <a:tint val="44500"/>
                  <a:satMod val="160000"/>
                </a:schemeClr>
              </a:gs>
              <a:gs pos="100000">
                <a:schemeClr val="accent5">
                  <a:lumMod val="60000"/>
                  <a:lumOff val="40000"/>
                  <a:tint val="23500"/>
                  <a:satMod val="160000"/>
                </a:schemeClr>
              </a:gs>
            </a:gsLst>
            <a:lin ang="13500000" scaled="1"/>
            <a:tileRect/>
          </a:gradFill>
          <a:ln>
            <a:solidFill>
              <a:schemeClr val="bg1"/>
            </a:solidFill>
          </a:ln>
        </p:spPr>
        <p:style>
          <a:lnRef idx="1">
            <a:schemeClr val="accent1"/>
          </a:lnRef>
          <a:fillRef idx="2">
            <a:schemeClr val="accent1"/>
          </a:fillRef>
          <a:effectRef idx="1">
            <a:schemeClr val="accent1"/>
          </a:effectRef>
          <a:fontRef idx="minor">
            <a:schemeClr val="dk1"/>
          </a:fontRef>
        </p:style>
        <p:txBody>
          <a:bodyPr anchor="ctr"/>
          <a:lstStyle/>
          <a:p>
            <a:pPr algn="ctr">
              <a:defRPr/>
            </a:pPr>
            <a:r>
              <a:rPr lang="en-US" altLang="zh-CN" sz="1000" dirty="0">
                <a:latin typeface="微软雅黑" panose="020B0503020204020204" pitchFamily="34" charset="-122"/>
                <a:ea typeface="微软雅黑" panose="020B0503020204020204" pitchFamily="34" charset="-122"/>
              </a:rPr>
              <a:t>           </a:t>
            </a:r>
            <a:endParaRPr lang="zh-CN" altLang="en-US" sz="1000" dirty="0">
              <a:latin typeface="微软雅黑" panose="020B0503020204020204" pitchFamily="34" charset="-122"/>
              <a:ea typeface="微软雅黑" panose="020B0503020204020204" pitchFamily="34" charset="-122"/>
            </a:endParaRPr>
          </a:p>
        </p:txBody>
      </p:sp>
      <p:sp>
        <p:nvSpPr>
          <p:cNvPr id="76" name="TextBox 48">
            <a:extLst>
              <a:ext uri="{FF2B5EF4-FFF2-40B4-BE49-F238E27FC236}">
                <a16:creationId xmlns:a16="http://schemas.microsoft.com/office/drawing/2014/main" id="{F07A4A60-F3A1-4C99-AD27-A900FB624C6A}"/>
              </a:ext>
            </a:extLst>
          </p:cNvPr>
          <p:cNvSpPr txBox="1">
            <a:spLocks noChangeArrowheads="1"/>
          </p:cNvSpPr>
          <p:nvPr/>
        </p:nvSpPr>
        <p:spPr bwMode="auto">
          <a:xfrm>
            <a:off x="8501094" y="3040446"/>
            <a:ext cx="44114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0" lang="zh-CN" altLang="en-US" sz="100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pitchFamily="34" charset="0"/>
              </a:rPr>
              <a:t>检测</a:t>
            </a:r>
            <a:endParaRPr kumimoji="0" lang="en-US" altLang="zh-CN" sz="100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spTree>
    <p:extLst>
      <p:ext uri="{BB962C8B-B14F-4D97-AF65-F5344CB8AC3E}">
        <p14:creationId xmlns:p14="http://schemas.microsoft.com/office/powerpoint/2010/main" val="1721476866"/>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a:extLst>
              <a:ext uri="{FF2B5EF4-FFF2-40B4-BE49-F238E27FC236}">
                <a16:creationId xmlns:a16="http://schemas.microsoft.com/office/drawing/2014/main" id="{5D689535-DCFC-4F2B-8500-A22CFE6DA521}"/>
              </a:ext>
            </a:extLst>
          </p:cNvPr>
          <p:cNvSpPr txBox="1"/>
          <p:nvPr/>
        </p:nvSpPr>
        <p:spPr>
          <a:xfrm>
            <a:off x="103313" y="722837"/>
            <a:ext cx="4316287" cy="338554"/>
          </a:xfrm>
          <a:prstGeom prst="rect">
            <a:avLst/>
          </a:prstGeom>
          <a:noFill/>
        </p:spPr>
        <p:txBody>
          <a:bodyPr wrap="square">
            <a:spAutoFit/>
          </a:bodyPr>
          <a:lstStyle/>
          <a:p>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热测设备 </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Thermal testing equipment</a:t>
            </a:r>
          </a:p>
        </p:txBody>
      </p:sp>
      <p:sp>
        <p:nvSpPr>
          <p:cNvPr id="9" name="文本框 8">
            <a:extLst>
              <a:ext uri="{FF2B5EF4-FFF2-40B4-BE49-F238E27FC236}">
                <a16:creationId xmlns:a16="http://schemas.microsoft.com/office/drawing/2014/main" id="{04B974EA-C0E5-4D45-9C70-331A4A939306}"/>
              </a:ext>
            </a:extLst>
          </p:cNvPr>
          <p:cNvSpPr txBox="1"/>
          <p:nvPr/>
        </p:nvSpPr>
        <p:spPr>
          <a:xfrm>
            <a:off x="1060246" y="6324599"/>
            <a:ext cx="2278300" cy="307777"/>
          </a:xfrm>
          <a:prstGeom prst="rect">
            <a:avLst/>
          </a:prstGeom>
          <a:noFill/>
        </p:spPr>
        <p:txBody>
          <a:bodyPr wrap="square" rtlCol="0">
            <a:spAutoFit/>
          </a:bodyPr>
          <a:lstStyle/>
          <a:p>
            <a:pPr algn="ctr"/>
            <a:r>
              <a:rPr lang="zh-CN" altLang="en-US" sz="1400" b="1" dirty="0">
                <a:latin typeface="微软雅黑" panose="020B0503020204020204" pitchFamily="34" charset="-122"/>
                <a:ea typeface="微软雅黑" panose="020B0503020204020204" pitchFamily="34" charset="-122"/>
              </a:rPr>
              <a:t>热测设备</a:t>
            </a:r>
          </a:p>
        </p:txBody>
      </p:sp>
      <p:sp>
        <p:nvSpPr>
          <p:cNvPr id="19" name="文本框 18">
            <a:extLst>
              <a:ext uri="{FF2B5EF4-FFF2-40B4-BE49-F238E27FC236}">
                <a16:creationId xmlns:a16="http://schemas.microsoft.com/office/drawing/2014/main" id="{E9E25483-A76A-488C-81BF-E199A65AD9F4}"/>
              </a:ext>
            </a:extLst>
          </p:cNvPr>
          <p:cNvSpPr txBox="1"/>
          <p:nvPr/>
        </p:nvSpPr>
        <p:spPr>
          <a:xfrm>
            <a:off x="0" y="1134153"/>
            <a:ext cx="4876800" cy="1721882"/>
          </a:xfrm>
          <a:prstGeom prst="rect">
            <a:avLst/>
          </a:prstGeom>
          <a:noFill/>
        </p:spPr>
        <p:txBody>
          <a:bodyPr wrap="square" rtlCol="0">
            <a:spAutoFit/>
          </a:bodyPr>
          <a:lstStyle/>
          <a:p>
            <a:pPr marL="171450" indent="-171450">
              <a:lnSpc>
                <a:spcPct val="200000"/>
              </a:lnSpc>
              <a:buFont typeface="Wingdings" panose="05000000000000000000" pitchFamily="2" charset="2"/>
              <a:buChar char="u"/>
            </a:pPr>
            <a:r>
              <a:rPr lang="en-US" altLang="zh-CN" sz="1200" noProof="1">
                <a:solidFill>
                  <a:schemeClr val="tx1">
                    <a:lumMod val="65000"/>
                    <a:lumOff val="35000"/>
                  </a:schemeClr>
                </a:solidFill>
                <a:latin typeface="Gill Sans MT" pitchFamily="34" charset="0"/>
                <a:ea typeface="微软雅黑" panose="020B0503020204020204" pitchFamily="34" charset="-122"/>
                <a:cs typeface="+mn-cs"/>
              </a:rPr>
              <a:t> </a:t>
            </a:r>
            <a:r>
              <a:rPr lang="zh-CN" altLang="en-US" sz="700" b="1" noProof="1">
                <a:solidFill>
                  <a:schemeClr val="tx1">
                    <a:lumMod val="65000"/>
                    <a:lumOff val="35000"/>
                  </a:schemeClr>
                </a:solidFill>
                <a:latin typeface="Gill Sans MT" pitchFamily="34" charset="0"/>
                <a:ea typeface="微软雅黑" panose="020B0503020204020204" pitchFamily="34" charset="-122"/>
                <a:cs typeface="+mn-cs"/>
              </a:rPr>
              <a:t>概览 </a:t>
            </a:r>
            <a:r>
              <a:rPr lang="en-US" altLang="zh-CN" sz="700" noProof="1">
                <a:solidFill>
                  <a:schemeClr val="tx1">
                    <a:lumMod val="65000"/>
                    <a:lumOff val="35000"/>
                  </a:schemeClr>
                </a:solidFill>
                <a:latin typeface="Gill Sans MT" pitchFamily="34" charset="0"/>
                <a:ea typeface="微软雅黑" panose="020B0503020204020204" pitchFamily="34" charset="-122"/>
                <a:cs typeface="Tahoma" panose="020B0604030504040204" pitchFamily="34" charset="0"/>
                <a:sym typeface="+mn-ea"/>
              </a:rPr>
              <a:t>Overview</a:t>
            </a:r>
          </a:p>
          <a:p>
            <a:pPr>
              <a:lnSpc>
                <a:spcPct val="200000"/>
              </a:lnSpc>
            </a:pPr>
            <a:r>
              <a:rPr lang="zh-CN" altLang="en-US" sz="700" noProof="1">
                <a:solidFill>
                  <a:schemeClr val="tx1">
                    <a:lumMod val="65000"/>
                    <a:lumOff val="35000"/>
                  </a:schemeClr>
                </a:solidFill>
                <a:latin typeface="Gill Sans MT" pitchFamily="34" charset="0"/>
                <a:ea typeface="微软雅黑" panose="020B0503020204020204" pitchFamily="34" charset="-122"/>
                <a:cs typeface="Tahoma" panose="020B0604030504040204" pitchFamily="34" charset="0"/>
                <a:sym typeface="+mn-ea"/>
              </a:rPr>
              <a:t>   热测设备通过</a:t>
            </a:r>
            <a:r>
              <a:rPr lang="zh-CN" altLang="zh-CN" sz="700" dirty="0">
                <a:solidFill>
                  <a:schemeClr val="tx1">
                    <a:lumMod val="65000"/>
                    <a:lumOff val="35000"/>
                  </a:schemeClr>
                </a:solidFill>
                <a:latin typeface="Gill Sans MT" pitchFamily="34" charset="0"/>
                <a:ea typeface="微软雅黑" panose="020B0503020204020204" pitchFamily="34" charset="-122"/>
                <a:cs typeface="Tahoma" panose="020B0604030504040204" pitchFamily="34" charset="0"/>
              </a:rPr>
              <a:t>上下热测模组模拟</a:t>
            </a:r>
            <a:r>
              <a:rPr lang="zh-CN" altLang="en-US" sz="700" dirty="0">
                <a:solidFill>
                  <a:schemeClr val="tx1">
                    <a:lumMod val="65000"/>
                    <a:lumOff val="35000"/>
                  </a:schemeClr>
                </a:solidFill>
                <a:latin typeface="Gill Sans MT" pitchFamily="34" charset="0"/>
                <a:ea typeface="微软雅黑" panose="020B0503020204020204" pitchFamily="34" charset="-122"/>
                <a:cs typeface="Tahoma" panose="020B0604030504040204" pitchFamily="34" charset="0"/>
              </a:rPr>
              <a:t>芯片</a:t>
            </a:r>
            <a:r>
              <a:rPr lang="zh-CN" altLang="zh-CN" sz="700" dirty="0">
                <a:solidFill>
                  <a:schemeClr val="tx1">
                    <a:lumMod val="65000"/>
                    <a:lumOff val="35000"/>
                  </a:schemeClr>
                </a:solidFill>
                <a:latin typeface="Gill Sans MT" pitchFamily="34" charset="0"/>
                <a:ea typeface="微软雅黑" panose="020B0503020204020204" pitchFamily="34" charset="-122"/>
                <a:cs typeface="Tahoma" panose="020B0604030504040204" pitchFamily="34" charset="0"/>
              </a:rPr>
              <a:t>与产品接触区域</a:t>
            </a:r>
            <a:r>
              <a:rPr lang="zh-CN" altLang="en-US" sz="700" dirty="0">
                <a:solidFill>
                  <a:schemeClr val="tx1">
                    <a:lumMod val="65000"/>
                    <a:lumOff val="35000"/>
                  </a:schemeClr>
                </a:solidFill>
                <a:latin typeface="Gill Sans MT" pitchFamily="34" charset="0"/>
                <a:ea typeface="微软雅黑" panose="020B0503020204020204" pitchFamily="34" charset="-122"/>
                <a:cs typeface="Tahoma" panose="020B0604030504040204" pitchFamily="34" charset="0"/>
              </a:rPr>
              <a:t>散发</a:t>
            </a:r>
            <a:r>
              <a:rPr lang="zh-CN" altLang="zh-CN" sz="700" dirty="0">
                <a:solidFill>
                  <a:schemeClr val="tx1">
                    <a:lumMod val="65000"/>
                    <a:lumOff val="35000"/>
                  </a:schemeClr>
                </a:solidFill>
                <a:latin typeface="Gill Sans MT" pitchFamily="34" charset="0"/>
                <a:ea typeface="微软雅黑" panose="020B0503020204020204" pitchFamily="34" charset="-122"/>
                <a:cs typeface="Tahoma" panose="020B0604030504040204" pitchFamily="34" charset="0"/>
              </a:rPr>
              <a:t>热量，水循环系统与产品连接进行内部水</a:t>
            </a:r>
            <a:r>
              <a:rPr lang="zh-CN" altLang="en-US" sz="700" dirty="0">
                <a:solidFill>
                  <a:schemeClr val="tx1">
                    <a:lumMod val="65000"/>
                    <a:lumOff val="35000"/>
                  </a:schemeClr>
                </a:solidFill>
                <a:latin typeface="Gill Sans MT" pitchFamily="34" charset="0"/>
                <a:ea typeface="微软雅黑" panose="020B0503020204020204" pitchFamily="34" charset="-122"/>
                <a:cs typeface="Tahoma" panose="020B0604030504040204" pitchFamily="34" charset="0"/>
              </a:rPr>
              <a:t>路</a:t>
            </a:r>
            <a:r>
              <a:rPr lang="zh-CN" altLang="zh-CN" sz="700" dirty="0">
                <a:solidFill>
                  <a:schemeClr val="tx1">
                    <a:lumMod val="65000"/>
                    <a:lumOff val="35000"/>
                  </a:schemeClr>
                </a:solidFill>
                <a:latin typeface="Gill Sans MT" pitchFamily="34" charset="0"/>
                <a:ea typeface="微软雅黑" panose="020B0503020204020204" pitchFamily="34" charset="-122"/>
                <a:cs typeface="Tahoma" panose="020B0604030504040204" pitchFamily="34" charset="0"/>
              </a:rPr>
              <a:t>循环</a:t>
            </a:r>
            <a:r>
              <a:rPr lang="en-US" altLang="zh-CN" sz="700" dirty="0">
                <a:solidFill>
                  <a:schemeClr val="tx1">
                    <a:lumMod val="65000"/>
                    <a:lumOff val="35000"/>
                  </a:schemeClr>
                </a:solidFill>
                <a:latin typeface="Gill Sans MT" pitchFamily="34" charset="0"/>
                <a:ea typeface="微软雅黑" panose="020B0503020204020204" pitchFamily="34" charset="-122"/>
                <a:cs typeface="Tahoma" panose="020B0604030504040204" pitchFamily="34" charset="0"/>
              </a:rPr>
              <a:t>,</a:t>
            </a:r>
            <a:r>
              <a:rPr lang="zh-CN" altLang="zh-CN" sz="700" dirty="0">
                <a:solidFill>
                  <a:schemeClr val="tx1">
                    <a:lumMod val="65000"/>
                    <a:lumOff val="35000"/>
                  </a:schemeClr>
                </a:solidFill>
                <a:latin typeface="Gill Sans MT" pitchFamily="34" charset="0"/>
                <a:ea typeface="微软雅黑" panose="020B0503020204020204" pitchFamily="34" charset="-122"/>
                <a:cs typeface="Tahoma" panose="020B0604030504040204" pitchFamily="34" charset="0"/>
              </a:rPr>
              <a:t> </a:t>
            </a:r>
            <a:r>
              <a:rPr lang="zh-CN" altLang="en-US" sz="700" dirty="0">
                <a:solidFill>
                  <a:schemeClr val="tx1">
                    <a:lumMod val="65000"/>
                    <a:lumOff val="35000"/>
                  </a:schemeClr>
                </a:solidFill>
                <a:latin typeface="Gill Sans MT" pitchFamily="34" charset="0"/>
                <a:ea typeface="微软雅黑" panose="020B0503020204020204" pitchFamily="34" charset="-122"/>
                <a:cs typeface="Tahoma" panose="020B0604030504040204" pitchFamily="34" charset="0"/>
              </a:rPr>
              <a:t>检测</a:t>
            </a:r>
            <a:r>
              <a:rPr lang="zh-CN" altLang="zh-CN" sz="700" dirty="0">
                <a:solidFill>
                  <a:schemeClr val="tx1">
                    <a:lumMod val="65000"/>
                    <a:lumOff val="35000"/>
                  </a:schemeClr>
                </a:solidFill>
                <a:latin typeface="Gill Sans MT" pitchFamily="34" charset="0"/>
                <a:ea typeface="微软雅黑" panose="020B0503020204020204" pitchFamily="34" charset="-122"/>
                <a:cs typeface="Tahoma" panose="020B0604030504040204" pitchFamily="34" charset="0"/>
              </a:rPr>
              <a:t>电器元件与产品接触区域温度，根据测温传感器反馈信号并分析数据，来判定产品是否合格</a:t>
            </a:r>
            <a:r>
              <a:rPr lang="zh-CN" altLang="en-US" sz="700" dirty="0">
                <a:solidFill>
                  <a:schemeClr val="tx1">
                    <a:lumMod val="65000"/>
                    <a:lumOff val="35000"/>
                  </a:schemeClr>
                </a:solidFill>
                <a:latin typeface="Gill Sans MT" pitchFamily="34" charset="0"/>
                <a:ea typeface="微软雅黑" panose="020B0503020204020204" pitchFamily="34" charset="-122"/>
                <a:cs typeface="Tahoma" panose="020B0604030504040204" pitchFamily="34" charset="0"/>
              </a:rPr>
              <a:t>设备</a:t>
            </a:r>
            <a:r>
              <a:rPr lang="zh-CN" altLang="en-US" sz="700" noProof="1">
                <a:solidFill>
                  <a:schemeClr val="tx1">
                    <a:lumMod val="65000"/>
                    <a:lumOff val="35000"/>
                  </a:schemeClr>
                </a:solidFill>
                <a:latin typeface="Gill Sans MT" pitchFamily="34" charset="0"/>
                <a:ea typeface="微软雅黑" panose="020B0503020204020204" pitchFamily="34" charset="-122"/>
                <a:cs typeface="Tahoma" panose="020B0604030504040204" pitchFamily="34" charset="0"/>
                <a:sym typeface="+mn-ea"/>
              </a:rPr>
              <a:t>；</a:t>
            </a:r>
            <a:r>
              <a:rPr lang="en-US" altLang="zh-CN" sz="700" noProof="1">
                <a:solidFill>
                  <a:schemeClr val="tx1">
                    <a:lumMod val="65000"/>
                    <a:lumOff val="35000"/>
                  </a:schemeClr>
                </a:solidFill>
                <a:latin typeface="Gill Sans MT" pitchFamily="34" charset="0"/>
                <a:ea typeface="微软雅黑" panose="020B0503020204020204" pitchFamily="34" charset="-122"/>
                <a:cs typeface="Tahoma" panose="020B0604030504040204" pitchFamily="34" charset="0"/>
                <a:sym typeface="+mn-ea"/>
              </a:rPr>
              <a:t>The thermal measuring equipment dissipates heat through the upper and lower thermal measuring modules to simulate the contact area between the chip and the product, and the water circulation system is connected with the product to conduct internal water circulation, detect the temperature of the contact area between the electrical components and the product, and determine the product according to the feedback signal of the temperature measuring sensor and analyze the data. Whether the equipment is qualified;</a:t>
            </a:r>
            <a:endParaRPr lang="zh-CN" altLang="en-US" sz="700" noProof="1">
              <a:solidFill>
                <a:schemeClr val="tx1">
                  <a:lumMod val="65000"/>
                  <a:lumOff val="35000"/>
                </a:schemeClr>
              </a:solidFill>
              <a:latin typeface="Gill Sans MT" pitchFamily="34" charset="0"/>
              <a:ea typeface="微软雅黑" panose="020B0503020204020204" pitchFamily="34" charset="-122"/>
              <a:cs typeface="Tahoma" panose="020B0604030504040204" pitchFamily="34" charset="0"/>
            </a:endParaRPr>
          </a:p>
        </p:txBody>
      </p:sp>
      <p:sp>
        <p:nvSpPr>
          <p:cNvPr id="24" name="TextBox 2">
            <a:extLst>
              <a:ext uri="{FF2B5EF4-FFF2-40B4-BE49-F238E27FC236}">
                <a16:creationId xmlns:a16="http://schemas.microsoft.com/office/drawing/2014/main" id="{782CF773-D431-46D9-AFF3-71DF173B6A58}"/>
              </a:ext>
            </a:extLst>
          </p:cNvPr>
          <p:cNvSpPr txBox="1"/>
          <p:nvPr/>
        </p:nvSpPr>
        <p:spPr>
          <a:xfrm>
            <a:off x="4792579" y="1219200"/>
            <a:ext cx="4197303" cy="307777"/>
          </a:xfrm>
          <a:prstGeom prst="rect">
            <a:avLst/>
          </a:prstGeom>
          <a:noFill/>
          <a:ln w="9525">
            <a:noFill/>
          </a:ln>
        </p:spPr>
        <p:txBody>
          <a:bodyPr wrap="none" anchor="t">
            <a:spAutoFit/>
          </a:bodyPr>
          <a:lstStyle/>
          <a:p>
            <a:pPr marL="285750" indent="-285750">
              <a:buFont typeface="Wingdings" panose="05000000000000000000" pitchFamily="2" charset="2"/>
              <a:buChar char="u"/>
            </a:pPr>
            <a:r>
              <a:rPr lang="zh-CN" altLang="en-US" sz="1400" b="1" dirty="0">
                <a:solidFill>
                  <a:srgbClr val="595959"/>
                </a:solidFill>
                <a:latin typeface="Gill Sans MT" pitchFamily="34" charset="0"/>
                <a:ea typeface="微软雅黑" panose="020B0503020204020204" pitchFamily="34" charset="-122"/>
              </a:rPr>
              <a:t>主要技术参数 </a:t>
            </a:r>
            <a:r>
              <a:rPr lang="en-US" altLang="zh-CN" sz="1400" b="1" dirty="0">
                <a:solidFill>
                  <a:srgbClr val="595959"/>
                </a:solidFill>
                <a:latin typeface="Gill Sans MT" pitchFamily="34" charset="0"/>
                <a:ea typeface="微软雅黑" panose="020B0503020204020204" pitchFamily="34" charset="-122"/>
              </a:rPr>
              <a:t>The main technical parameters</a:t>
            </a:r>
            <a:endParaRPr lang="zh-CN" altLang="en-US" sz="1400" b="1" dirty="0">
              <a:solidFill>
                <a:srgbClr val="595959"/>
              </a:solidFill>
              <a:latin typeface="Gill Sans MT" pitchFamily="34" charset="0"/>
              <a:ea typeface="微软雅黑" panose="020B0503020204020204" pitchFamily="34" charset="-122"/>
            </a:endParaRPr>
          </a:p>
        </p:txBody>
      </p:sp>
      <p:sp>
        <p:nvSpPr>
          <p:cNvPr id="26" name="文本框 25">
            <a:extLst>
              <a:ext uri="{FF2B5EF4-FFF2-40B4-BE49-F238E27FC236}">
                <a16:creationId xmlns:a16="http://schemas.microsoft.com/office/drawing/2014/main" id="{45B253BC-F269-4F5C-8000-855B444019F7}"/>
              </a:ext>
            </a:extLst>
          </p:cNvPr>
          <p:cNvSpPr txBox="1"/>
          <p:nvPr/>
        </p:nvSpPr>
        <p:spPr>
          <a:xfrm>
            <a:off x="58153" y="104274"/>
            <a:ext cx="7638047" cy="461665"/>
          </a:xfrm>
          <a:prstGeom prst="rect">
            <a:avLst/>
          </a:prstGeom>
          <a:noFill/>
        </p:spPr>
        <p:txBody>
          <a:bodyPr wrap="square" rtlCol="0">
            <a:spAutoFit/>
          </a:bodyPr>
          <a:lstStyle>
            <a:defPPr>
              <a:defRPr lang="zh-CN"/>
            </a:defPPr>
            <a:lvl1pPr>
              <a:defRPr sz="2400" b="1"/>
            </a:lvl1pPr>
          </a:lstStyle>
          <a:p>
            <a:r>
              <a:rPr lang="zh-CN" altLang="en-US" dirty="0">
                <a:latin typeface="黑体" panose="02010609060101010101" pitchFamily="49" charset="-122"/>
                <a:ea typeface="黑体" panose="02010609060101010101" pitchFamily="49" charset="-122"/>
                <a:cs typeface="Arial" panose="020B0604020202020204" pitchFamily="34" charset="0"/>
              </a:rPr>
              <a:t>单台设备介绍 </a:t>
            </a:r>
            <a:r>
              <a:rPr lang="en-US" altLang="zh-CN" dirty="0">
                <a:latin typeface="黑体" panose="02010609060101010101" pitchFamily="49" charset="-122"/>
                <a:ea typeface="黑体" panose="02010609060101010101" pitchFamily="49" charset="-122"/>
                <a:cs typeface="Arial" panose="020B0604020202020204" pitchFamily="34" charset="0"/>
              </a:rPr>
              <a:t>Introduction to single device</a:t>
            </a:r>
            <a:endParaRPr lang="en-CA" altLang="zh-CN" dirty="0">
              <a:latin typeface="黑体" panose="02010609060101010101" pitchFamily="49" charset="-122"/>
              <a:ea typeface="黑体" panose="02010609060101010101" pitchFamily="49" charset="-122"/>
              <a:cs typeface="Arial" panose="020B0604020202020204" pitchFamily="34" charset="0"/>
            </a:endParaRPr>
          </a:p>
        </p:txBody>
      </p:sp>
      <p:graphicFrame>
        <p:nvGraphicFramePr>
          <p:cNvPr id="12" name="表格 11">
            <a:extLst>
              <a:ext uri="{FF2B5EF4-FFF2-40B4-BE49-F238E27FC236}">
                <a16:creationId xmlns:a16="http://schemas.microsoft.com/office/drawing/2014/main" id="{BAE9D21E-CBEA-4443-88AE-F026275984EF}"/>
              </a:ext>
            </a:extLst>
          </p:cNvPr>
          <p:cNvGraphicFramePr>
            <a:graphicFrameLocks noGrp="1"/>
          </p:cNvGraphicFramePr>
          <p:nvPr>
            <p:extLst>
              <p:ext uri="{D42A27DB-BD31-4B8C-83A1-F6EECF244321}">
                <p14:modId xmlns:p14="http://schemas.microsoft.com/office/powerpoint/2010/main" val="1871868424"/>
              </p:ext>
            </p:extLst>
          </p:nvPr>
        </p:nvGraphicFramePr>
        <p:xfrm>
          <a:off x="4876800" y="1676400"/>
          <a:ext cx="4022953" cy="4724165"/>
        </p:xfrm>
        <a:graphic>
          <a:graphicData uri="http://schemas.openxmlformats.org/drawingml/2006/table">
            <a:tbl>
              <a:tblPr firstRow="1" firstCol="1" bandRow="1">
                <a:tableStyleId>{5C22544A-7EE6-4342-B048-85BDC9FD1C3A}</a:tableStyleId>
              </a:tblPr>
              <a:tblGrid>
                <a:gridCol w="1981200">
                  <a:extLst>
                    <a:ext uri="{9D8B030D-6E8A-4147-A177-3AD203B41FA5}">
                      <a16:colId xmlns:a16="http://schemas.microsoft.com/office/drawing/2014/main" val="20000"/>
                    </a:ext>
                  </a:extLst>
                </a:gridCol>
                <a:gridCol w="2041753">
                  <a:extLst>
                    <a:ext uri="{9D8B030D-6E8A-4147-A177-3AD203B41FA5}">
                      <a16:colId xmlns:a16="http://schemas.microsoft.com/office/drawing/2014/main" val="20001"/>
                    </a:ext>
                  </a:extLst>
                </a:gridCol>
              </a:tblGrid>
              <a:tr h="512693">
                <a:tc>
                  <a:txBody>
                    <a:bodyPr/>
                    <a:lstStyle/>
                    <a:p>
                      <a:pPr marL="0" marR="0" lvl="0" algn="ctr" defTabSz="914400" rtl="0" eaLnBrk="0" fontAlgn="base" latinLnBrk="1" hangingPunct="0">
                        <a:lnSpc>
                          <a:spcPct val="150000"/>
                        </a:lnSpc>
                        <a:spcBef>
                          <a:spcPct val="20000"/>
                        </a:spcBef>
                        <a:buClrTx/>
                        <a:buSzTx/>
                        <a:buFont typeface="Arial" panose="020B0604020202020204" pitchFamily="34" charset="0"/>
                        <a:buNone/>
                        <a:defRPr/>
                      </a:pPr>
                      <a:r>
                        <a:rPr kumimoji="0" lang="zh-TW" altLang="en-US" sz="1000" b="1" i="0" u="none" strike="noStrike" cap="none" normalizeH="0" baseline="0" dirty="0">
                          <a:ln>
                            <a:noFill/>
                          </a:ln>
                          <a:effectLst/>
                          <a:latin typeface="微软雅黑" panose="020B0503020204020204" pitchFamily="34" charset="-122"/>
                          <a:ea typeface="微软雅黑" panose="020B0503020204020204" pitchFamily="34" charset="-122"/>
                        </a:rPr>
                        <a:t>区分 </a:t>
                      </a:r>
                      <a:r>
                        <a:rPr kumimoji="0" lang="en-US" altLang="ko-KR" sz="1000" b="1" i="0" u="none" strike="noStrike" cap="none" normalizeH="0" baseline="0" dirty="0">
                          <a:ln>
                            <a:noFill/>
                          </a:ln>
                          <a:effectLst/>
                          <a:latin typeface="微软雅黑" panose="020B0503020204020204" pitchFamily="34" charset="-122"/>
                          <a:ea typeface="微软雅黑" panose="020B0503020204020204" pitchFamily="34" charset="-122"/>
                        </a:rPr>
                        <a:t>Section</a:t>
                      </a:r>
                    </a:p>
                  </a:txBody>
                  <a:tcPr marL="90019" marR="90019" marT="46820" marB="46820" anchor="ctr" horzOverflow="overflow"/>
                </a:tc>
                <a:tc>
                  <a:txBody>
                    <a:bodyPr/>
                    <a:lstStyle/>
                    <a:p>
                      <a:pPr marL="0" marR="0" lvl="0" indent="0" algn="ctr" defTabSz="914400" rtl="0" eaLnBrk="0" fontAlgn="base" latinLnBrk="1" hangingPunct="0">
                        <a:lnSpc>
                          <a:spcPct val="150000"/>
                        </a:lnSpc>
                        <a:spcBef>
                          <a:spcPct val="20000"/>
                        </a:spcBef>
                        <a:spcAft>
                          <a:spcPct val="0"/>
                        </a:spcAft>
                        <a:buClrTx/>
                        <a:buSzTx/>
                        <a:buFont typeface="Arial" panose="020B0604020202020204" pitchFamily="34" charset="0"/>
                        <a:buNone/>
                      </a:pPr>
                      <a:r>
                        <a:rPr kumimoji="0" lang="zh-CN" altLang="en-US" sz="1000" b="1"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规格 </a:t>
                      </a:r>
                      <a:r>
                        <a:rPr kumimoji="0" lang="en-US" altLang="zh-CN" sz="1000" b="1"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Spec.</a:t>
                      </a:r>
                      <a:endParaRPr kumimoji="0" lang="en-US" altLang="ko-KR" sz="1000" b="1"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txBody>
                  <a:tcPr marL="90019" marR="90019" marT="46820" marB="46820" anchor="ctr" horzOverflow="overflow"/>
                </a:tc>
                <a:extLst>
                  <a:ext uri="{0D108BD9-81ED-4DB2-BD59-A6C34878D82A}">
                    <a16:rowId xmlns:a16="http://schemas.microsoft.com/office/drawing/2014/main" val="10000"/>
                  </a:ext>
                </a:extLst>
              </a:tr>
              <a:tr h="512693">
                <a:tc>
                  <a:txBody>
                    <a:bodyPr/>
                    <a:lstStyle/>
                    <a:p>
                      <a:pPr marL="0" marR="0" lvl="0" algn="ctr" defTabSz="914400" rtl="0" eaLnBrk="0" fontAlgn="base" latinLnBrk="1" hangingPunct="0">
                        <a:lnSpc>
                          <a:spcPct val="150000"/>
                        </a:lnSpc>
                        <a:spcBef>
                          <a:spcPct val="20000"/>
                        </a:spcBef>
                        <a:buClrTx/>
                        <a:buSzTx/>
                        <a:buFont typeface="Arial" panose="020B0604020202020204" pitchFamily="34" charset="0"/>
                        <a:buNone/>
                        <a:defRPr/>
                      </a:pPr>
                      <a:r>
                        <a:rPr kumimoji="0" lang="zh-CN" altLang="en-US" sz="1000" u="none" strike="noStrike" cap="none" normalizeH="0" baseline="0" dirty="0">
                          <a:ln>
                            <a:noFill/>
                          </a:ln>
                          <a:effectLst/>
                          <a:latin typeface="微软雅黑" panose="020B0503020204020204" pitchFamily="34" charset="-122"/>
                          <a:ea typeface="微软雅黑" panose="020B0503020204020204" pitchFamily="34" charset="-122"/>
                        </a:rPr>
                        <a:t>适应产品</a:t>
                      </a:r>
                      <a:endParaRPr kumimoji="0" lang="en-US" altLang="zh-CN" sz="1000" u="none" strike="noStrike" cap="none" normalizeH="0" baseline="0" dirty="0">
                        <a:ln>
                          <a:noFill/>
                        </a:ln>
                        <a:effectLst/>
                        <a:latin typeface="微软雅黑" panose="020B0503020204020204" pitchFamily="34" charset="-122"/>
                        <a:ea typeface="微软雅黑" panose="020B0503020204020204" pitchFamily="34" charset="-122"/>
                      </a:endParaRPr>
                    </a:p>
                    <a:p>
                      <a:pPr marL="0" marR="0" lvl="0" algn="ctr" defTabSz="914400" rtl="0" eaLnBrk="0" fontAlgn="base" latinLnBrk="1" hangingPunct="0">
                        <a:lnSpc>
                          <a:spcPct val="150000"/>
                        </a:lnSpc>
                        <a:spcBef>
                          <a:spcPct val="20000"/>
                        </a:spcBef>
                        <a:buClrTx/>
                        <a:buSzTx/>
                        <a:buFont typeface="Arial" panose="020B0604020202020204" pitchFamily="34" charset="0"/>
                        <a:buNone/>
                        <a:defRPr/>
                      </a:pPr>
                      <a:r>
                        <a:rPr kumimoji="0" lang="en-US" altLang="ko-KR" sz="1000" i="0" u="none" strike="noStrike" cap="none" normalizeH="0" baseline="0" dirty="0">
                          <a:ln>
                            <a:noFill/>
                          </a:ln>
                          <a:effectLst/>
                          <a:latin typeface="微软雅黑" panose="020B0503020204020204" pitchFamily="34" charset="-122"/>
                          <a:ea typeface="微软雅黑" panose="020B0503020204020204" pitchFamily="34" charset="-122"/>
                        </a:rPr>
                        <a:t>Applied Product</a:t>
                      </a:r>
                    </a:p>
                  </a:txBody>
                  <a:tcPr marL="90019" marR="90019" marT="46820" marB="46820" anchor="ctr" horzOverflow="overflow"/>
                </a:tc>
                <a:tc>
                  <a:txBody>
                    <a:bodyPr/>
                    <a:lstStyle/>
                    <a:p>
                      <a:pPr marL="0" marR="0" lvl="0" algn="ctr" defTabSz="914400" rtl="0" eaLnBrk="0" fontAlgn="base" latinLnBrk="1" hangingPunct="0">
                        <a:lnSpc>
                          <a:spcPct val="150000"/>
                        </a:lnSpc>
                        <a:spcBef>
                          <a:spcPct val="20000"/>
                        </a:spcBef>
                        <a:buClrTx/>
                        <a:buSzTx/>
                        <a:buFont typeface="Arial" panose="020B0604020202020204" pitchFamily="34" charset="0"/>
                        <a:buNone/>
                      </a:pPr>
                      <a:r>
                        <a:rPr kumimoji="0" lang="zh-CN" altLang="en-US" sz="1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Arial" panose="020B0604020202020204" pitchFamily="34" charset="0"/>
                        </a:rPr>
                        <a:t>冷凝板</a:t>
                      </a:r>
                      <a:r>
                        <a:rPr kumimoji="0" lang="en-US" altLang="zh-CN" sz="1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Arial" panose="020B0604020202020204" pitchFamily="34" charset="0"/>
                        </a:rPr>
                        <a:t> Cold Plate</a:t>
                      </a:r>
                      <a:endParaRPr kumimoji="0" lang="en-US" altLang="ko-KR" sz="1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Arial" panose="020B0604020202020204" pitchFamily="34" charset="0"/>
                      </a:endParaRPr>
                    </a:p>
                  </a:txBody>
                  <a:tcPr marL="90019" marR="90019" marT="46820" marB="46820" anchor="ctr" horzOverflow="overflow"/>
                </a:tc>
                <a:extLst>
                  <a:ext uri="{0D108BD9-81ED-4DB2-BD59-A6C34878D82A}">
                    <a16:rowId xmlns:a16="http://schemas.microsoft.com/office/drawing/2014/main" val="10001"/>
                  </a:ext>
                </a:extLst>
              </a:tr>
              <a:tr h="512693">
                <a:tc>
                  <a:txBody>
                    <a:bodyPr/>
                    <a:lstStyle/>
                    <a:p>
                      <a:pPr marL="0" marR="0" lvl="0" algn="ctr" defTabSz="914400" rtl="0" eaLnBrk="0" fontAlgn="base" latinLnBrk="1" hangingPunct="0">
                        <a:lnSpc>
                          <a:spcPct val="150000"/>
                        </a:lnSpc>
                        <a:spcBef>
                          <a:spcPct val="20000"/>
                        </a:spcBef>
                        <a:buClrTx/>
                        <a:buSzTx/>
                        <a:buFont typeface="Arial" panose="020B0604020202020204" pitchFamily="34" charset="0"/>
                        <a:buNone/>
                        <a:defRPr/>
                      </a:pPr>
                      <a:r>
                        <a:rPr kumimoji="0" lang="zh-CN" altLang="en-US" sz="1000" u="none" strike="noStrike" cap="none" normalizeH="0" baseline="0" dirty="0">
                          <a:ln>
                            <a:noFill/>
                          </a:ln>
                          <a:effectLst/>
                          <a:latin typeface="微软雅黑" panose="020B0503020204020204" pitchFamily="34" charset="-122"/>
                          <a:ea typeface="微软雅黑" panose="020B0503020204020204" pitchFamily="34" charset="-122"/>
                        </a:rPr>
                        <a:t>产品尺寸</a:t>
                      </a:r>
                      <a:endParaRPr kumimoji="0" lang="en-US" altLang="zh-CN" sz="1000" u="none" strike="noStrike" cap="none" normalizeH="0" baseline="0" dirty="0">
                        <a:ln>
                          <a:noFill/>
                        </a:ln>
                        <a:effectLst/>
                        <a:latin typeface="微软雅黑" panose="020B0503020204020204" pitchFamily="34" charset="-122"/>
                        <a:ea typeface="微软雅黑" panose="020B0503020204020204" pitchFamily="34" charset="-122"/>
                      </a:endParaRPr>
                    </a:p>
                    <a:p>
                      <a:pPr marL="0" marR="0" lvl="0" algn="ctr" defTabSz="914400" rtl="0" eaLnBrk="0" fontAlgn="base" latinLnBrk="1" hangingPunct="0">
                        <a:lnSpc>
                          <a:spcPct val="150000"/>
                        </a:lnSpc>
                        <a:spcBef>
                          <a:spcPct val="20000"/>
                        </a:spcBef>
                        <a:buClrTx/>
                        <a:buSzTx/>
                        <a:buFont typeface="Arial" panose="020B0604020202020204" pitchFamily="34" charset="0"/>
                        <a:buNone/>
                        <a:defRPr/>
                      </a:pPr>
                      <a:r>
                        <a:rPr kumimoji="0" lang="en-US" altLang="ko-KR" sz="1000" i="0" u="none" strike="noStrike" cap="none" normalizeH="0" baseline="0" dirty="0">
                          <a:ln>
                            <a:noFill/>
                          </a:ln>
                          <a:effectLst/>
                          <a:latin typeface="微软雅黑" panose="020B0503020204020204" pitchFamily="34" charset="-122"/>
                          <a:ea typeface="微软雅黑" panose="020B0503020204020204" pitchFamily="34" charset="-122"/>
                        </a:rPr>
                        <a:t>Size</a:t>
                      </a:r>
                    </a:p>
                  </a:txBody>
                  <a:tcPr marL="90019" marR="90019" marT="46820" marB="46820" anchor="ctr" horzOverflow="overflow"/>
                </a:tc>
                <a:tc>
                  <a:txBody>
                    <a:bodyPr/>
                    <a:lstStyle/>
                    <a:p>
                      <a:pPr marL="0" marR="0" lvl="0" algn="ctr" defTabSz="914400" rtl="0" eaLnBrk="0" fontAlgn="base" latinLnBrk="1" hangingPunct="0">
                        <a:lnSpc>
                          <a:spcPct val="150000"/>
                        </a:lnSpc>
                        <a:spcBef>
                          <a:spcPct val="20000"/>
                        </a:spcBef>
                        <a:buClrTx/>
                        <a:buSzTx/>
                        <a:buFont typeface="Arial" panose="020B0604020202020204" pitchFamily="34" charset="0"/>
                        <a:buNone/>
                      </a:pPr>
                      <a:r>
                        <a:rPr kumimoji="0" lang="en-US" altLang="ko-KR" sz="1000" b="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Arial" panose="020B0604020202020204" pitchFamily="34" charset="0"/>
                        </a:rPr>
                        <a:t>M</a:t>
                      </a:r>
                      <a:r>
                        <a:rPr kumimoji="0" lang="en-US" altLang="zh-CN" sz="1000" b="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Arial" panose="020B0604020202020204" pitchFamily="34" charset="0"/>
                        </a:rPr>
                        <a:t>ax: 400*300mm</a:t>
                      </a:r>
                      <a:endParaRPr kumimoji="0" lang="en-US" altLang="ko-KR" sz="1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Arial" panose="020B0604020202020204" pitchFamily="34" charset="0"/>
                      </a:endParaRPr>
                    </a:p>
                  </a:txBody>
                  <a:tcPr marL="90019" marR="90019" marT="46820" marB="46820" anchor="ctr" horzOverflow="overflow"/>
                </a:tc>
                <a:extLst>
                  <a:ext uri="{0D108BD9-81ED-4DB2-BD59-A6C34878D82A}">
                    <a16:rowId xmlns:a16="http://schemas.microsoft.com/office/drawing/2014/main" val="10002"/>
                  </a:ext>
                </a:extLst>
              </a:tr>
              <a:tr h="557277">
                <a:tc>
                  <a:txBody>
                    <a:bodyPr/>
                    <a:lstStyle/>
                    <a:p>
                      <a:pPr marL="0" marR="0" lvl="0" algn="ctr" defTabSz="914400" rtl="0" eaLnBrk="0" fontAlgn="base" latinLnBrk="1" hangingPunct="0">
                        <a:lnSpc>
                          <a:spcPct val="150000"/>
                        </a:lnSpc>
                        <a:spcBef>
                          <a:spcPct val="20000"/>
                        </a:spcBef>
                        <a:buClrTx/>
                        <a:buSzTx/>
                        <a:buFont typeface="Arial" panose="020B0604020202020204" pitchFamily="34" charset="0"/>
                        <a:buNone/>
                        <a:defRPr/>
                      </a:pPr>
                      <a:r>
                        <a:rPr kumimoji="0" lang="zh-CN" altLang="en-US" sz="1000" i="0" u="none" strike="noStrike" cap="none" normalizeH="0" baseline="0" dirty="0">
                          <a:ln>
                            <a:noFill/>
                          </a:ln>
                          <a:effectLst/>
                          <a:latin typeface="微软雅黑" panose="020B0503020204020204" pitchFamily="34" charset="-122"/>
                          <a:ea typeface="微软雅黑" panose="020B0503020204020204" pitchFamily="34" charset="-122"/>
                        </a:rPr>
                        <a:t>进水流量</a:t>
                      </a:r>
                      <a:endParaRPr kumimoji="0" lang="en-US" altLang="zh-CN" sz="1000" i="0" u="none" strike="noStrike" cap="none" normalizeH="0" baseline="0" dirty="0">
                        <a:ln>
                          <a:noFill/>
                        </a:ln>
                        <a:effectLst/>
                        <a:latin typeface="微软雅黑" panose="020B0503020204020204" pitchFamily="34" charset="-122"/>
                        <a:ea typeface="微软雅黑" panose="020B0503020204020204" pitchFamily="34" charset="-122"/>
                      </a:endParaRPr>
                    </a:p>
                    <a:p>
                      <a:pPr marL="0" marR="0" lvl="0" algn="ctr" defTabSz="914400" rtl="0" eaLnBrk="0" fontAlgn="base" latinLnBrk="1" hangingPunct="0">
                        <a:lnSpc>
                          <a:spcPct val="150000"/>
                        </a:lnSpc>
                        <a:spcBef>
                          <a:spcPct val="20000"/>
                        </a:spcBef>
                        <a:buClrTx/>
                        <a:buSzTx/>
                        <a:buFont typeface="Arial" panose="020B0604020202020204" pitchFamily="34" charset="0"/>
                        <a:buNone/>
                        <a:defRPr/>
                      </a:pPr>
                      <a:r>
                        <a:rPr kumimoji="0" lang="en-US" altLang="ko-KR" sz="1000" i="0" u="none" strike="noStrike" cap="none" normalizeH="0" baseline="0" dirty="0">
                          <a:ln>
                            <a:noFill/>
                          </a:ln>
                          <a:effectLst/>
                          <a:latin typeface="微软雅黑" panose="020B0503020204020204" pitchFamily="34" charset="-122"/>
                          <a:ea typeface="微软雅黑" panose="020B0503020204020204" pitchFamily="34" charset="-122"/>
                        </a:rPr>
                        <a:t>Inlet Water Flow</a:t>
                      </a:r>
                    </a:p>
                  </a:txBody>
                  <a:tcPr marL="90019" marR="90019" marT="46820" marB="46820" anchor="ctr" horzOverflow="overflow"/>
                </a:tc>
                <a:tc>
                  <a:txBody>
                    <a:bodyPr/>
                    <a:lstStyle/>
                    <a:p>
                      <a:pPr marL="0" marR="0" lvl="0" indent="0" algn="ctr" defTabSz="914400" rtl="0" eaLnBrk="0" fontAlgn="base" latinLnBrk="1" hangingPunct="0">
                        <a:lnSpc>
                          <a:spcPct val="150000"/>
                        </a:lnSpc>
                        <a:spcBef>
                          <a:spcPct val="20000"/>
                        </a:spcBef>
                        <a:spcAft>
                          <a:spcPct val="0"/>
                        </a:spcAft>
                        <a:buClrTx/>
                        <a:buSzTx/>
                        <a:buFont typeface="Arial" panose="020B0604020202020204" pitchFamily="34" charset="0"/>
                        <a:buNone/>
                      </a:pPr>
                      <a:r>
                        <a:rPr kumimoji="0" lang="en-US" altLang="ko-KR" sz="1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Arial" panose="020B0604020202020204" pitchFamily="34" charset="0"/>
                        </a:rPr>
                        <a:t>1</a:t>
                      </a:r>
                      <a:r>
                        <a:rPr kumimoji="0" lang="en-US" altLang="zh-CN" sz="1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Arial" panose="020B0604020202020204" pitchFamily="34" charset="0"/>
                        </a:rPr>
                        <a:t>-10 </a:t>
                      </a:r>
                      <a:r>
                        <a:rPr kumimoji="0" lang="en-US" altLang="ko-KR" sz="1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Arial" panose="020B0604020202020204" pitchFamily="34" charset="0"/>
                        </a:rPr>
                        <a:t>LPM</a:t>
                      </a:r>
                    </a:p>
                  </a:txBody>
                  <a:tcPr marL="90019" marR="90019" marT="46820" marB="46820" anchor="ctr" horzOverflow="overflow"/>
                </a:tc>
                <a:extLst>
                  <a:ext uri="{0D108BD9-81ED-4DB2-BD59-A6C34878D82A}">
                    <a16:rowId xmlns:a16="http://schemas.microsoft.com/office/drawing/2014/main" val="10003"/>
                  </a:ext>
                </a:extLst>
              </a:tr>
              <a:tr h="724044">
                <a:tc>
                  <a:txBody>
                    <a:bodyPr/>
                    <a:lstStyle/>
                    <a:p>
                      <a:pPr marL="0" marR="0" lvl="0" algn="ctr" defTabSz="914400" rtl="0" eaLnBrk="0" fontAlgn="base" latinLnBrk="1" hangingPunct="0">
                        <a:lnSpc>
                          <a:spcPct val="150000"/>
                        </a:lnSpc>
                        <a:spcBef>
                          <a:spcPct val="20000"/>
                        </a:spcBef>
                        <a:buClrTx/>
                        <a:buSzTx/>
                        <a:buFont typeface="Arial" panose="020B0604020202020204" pitchFamily="34" charset="0"/>
                        <a:buNone/>
                        <a:defRPr/>
                      </a:pPr>
                      <a:r>
                        <a:rPr kumimoji="0" lang="zh-CN" altLang="en-US" sz="1000" u="none" strike="noStrike" cap="none" normalizeH="0" baseline="0" dirty="0">
                          <a:ln>
                            <a:noFill/>
                          </a:ln>
                          <a:effectLst/>
                          <a:latin typeface="微软雅黑" panose="020B0503020204020204" pitchFamily="34" charset="-122"/>
                          <a:ea typeface="微软雅黑" panose="020B0503020204020204" pitchFamily="34" charset="-122"/>
                        </a:rPr>
                        <a:t>进水温度</a:t>
                      </a:r>
                      <a:endParaRPr kumimoji="0" lang="en-US" altLang="zh-CN" sz="1000" u="none" strike="noStrike" cap="none" normalizeH="0" baseline="0" dirty="0">
                        <a:ln>
                          <a:noFill/>
                        </a:ln>
                        <a:effectLst/>
                        <a:latin typeface="微软雅黑" panose="020B0503020204020204" pitchFamily="34" charset="-122"/>
                        <a:ea typeface="微软雅黑" panose="020B0503020204020204" pitchFamily="34" charset="-122"/>
                      </a:endParaRPr>
                    </a:p>
                    <a:p>
                      <a:pPr marL="0" marR="0" lvl="0" algn="ctr" defTabSz="914400" rtl="0" eaLnBrk="0" fontAlgn="base" latinLnBrk="1" hangingPunct="0">
                        <a:lnSpc>
                          <a:spcPct val="150000"/>
                        </a:lnSpc>
                        <a:spcBef>
                          <a:spcPct val="20000"/>
                        </a:spcBef>
                        <a:buClrTx/>
                        <a:buSzTx/>
                        <a:buFont typeface="Arial" panose="020B0604020202020204" pitchFamily="34" charset="0"/>
                        <a:buNone/>
                        <a:defRPr/>
                      </a:pPr>
                      <a:r>
                        <a:rPr kumimoji="0" lang="en-US" altLang="ko-KR" sz="1000" i="0" u="none" strike="noStrike" cap="none" normalizeH="0" baseline="0" dirty="0">
                          <a:ln>
                            <a:noFill/>
                          </a:ln>
                          <a:effectLst/>
                          <a:latin typeface="微软雅黑" panose="020B0503020204020204" pitchFamily="34" charset="-122"/>
                          <a:ea typeface="微软雅黑" panose="020B0503020204020204" pitchFamily="34" charset="-122"/>
                        </a:rPr>
                        <a:t>Inlet Water Temperature</a:t>
                      </a:r>
                    </a:p>
                  </a:txBody>
                  <a:tcPr marL="90019" marR="90019" marT="46820" marB="46820" anchor="ctr" horzOverflow="overflow"/>
                </a:tc>
                <a:tc>
                  <a:txBody>
                    <a:bodyPr/>
                    <a:lstStyle/>
                    <a:p>
                      <a:pPr marL="0" marR="0" lvl="0" algn="ctr" defTabSz="914400" rtl="0" eaLnBrk="0" fontAlgn="base" latinLnBrk="1" hangingPunct="0">
                        <a:lnSpc>
                          <a:spcPct val="150000"/>
                        </a:lnSpc>
                        <a:spcBef>
                          <a:spcPct val="20000"/>
                        </a:spcBef>
                        <a:buClrTx/>
                        <a:buSzTx/>
                        <a:buFont typeface="Arial" panose="020B0604020202020204" pitchFamily="34" charset="0"/>
                        <a:buNone/>
                      </a:pPr>
                      <a:r>
                        <a:rPr kumimoji="0" lang="en-US" altLang="ko-KR" sz="1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Arial" panose="020B0604020202020204" pitchFamily="34" charset="0"/>
                        </a:rPr>
                        <a:t>10~40 </a:t>
                      </a:r>
                      <a:r>
                        <a:rPr kumimoji="0" lang="en-US" altLang="zh-CN" sz="1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Arial" panose="020B0604020202020204" pitchFamily="34" charset="0"/>
                        </a:rPr>
                        <a:t>°C</a:t>
                      </a:r>
                      <a:endParaRPr kumimoji="0" lang="en-US" altLang="ko-KR" sz="1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Arial" panose="020B0604020202020204" pitchFamily="34" charset="0"/>
                      </a:endParaRPr>
                    </a:p>
                  </a:txBody>
                  <a:tcPr marL="90019" marR="90019" marT="46820" marB="46820" anchor="ctr" horzOverflow="overflow"/>
                </a:tc>
                <a:extLst>
                  <a:ext uri="{0D108BD9-81ED-4DB2-BD59-A6C34878D82A}">
                    <a16:rowId xmlns:a16="http://schemas.microsoft.com/office/drawing/2014/main" val="10005"/>
                  </a:ext>
                </a:extLst>
              </a:tr>
              <a:tr h="537885">
                <a:tc>
                  <a:txBody>
                    <a:bodyPr/>
                    <a:lstStyle/>
                    <a:p>
                      <a:pPr marL="0" marR="0" lvl="0" algn="ctr" defTabSz="914400" rtl="0" eaLnBrk="0" fontAlgn="base" latinLnBrk="1" hangingPunct="0">
                        <a:lnSpc>
                          <a:spcPct val="150000"/>
                        </a:lnSpc>
                        <a:spcBef>
                          <a:spcPct val="20000"/>
                        </a:spcBef>
                        <a:buClrTx/>
                        <a:buSzTx/>
                        <a:buFont typeface="Arial" panose="020B0604020202020204" pitchFamily="34" charset="0"/>
                        <a:buNone/>
                        <a:defRPr/>
                      </a:pPr>
                      <a:r>
                        <a:rPr kumimoji="0" lang="zh-CN" altLang="en-US" sz="1000" i="0" u="none" strike="noStrike" cap="none" normalizeH="0" baseline="0" dirty="0">
                          <a:ln>
                            <a:noFill/>
                          </a:ln>
                          <a:effectLst/>
                          <a:latin typeface="微软雅黑" panose="020B0503020204020204" pitchFamily="34" charset="-122"/>
                          <a:ea typeface="微软雅黑" panose="020B0503020204020204" pitchFamily="34" charset="-122"/>
                        </a:rPr>
                        <a:t>进出水压差</a:t>
                      </a:r>
                      <a:endParaRPr kumimoji="0" lang="en-US" altLang="zh-CN" sz="1000" i="0" u="none" strike="noStrike" cap="none" normalizeH="0" baseline="0" dirty="0">
                        <a:ln>
                          <a:noFill/>
                        </a:ln>
                        <a:effectLst/>
                        <a:latin typeface="微软雅黑" panose="020B0503020204020204" pitchFamily="34" charset="-122"/>
                        <a:ea typeface="微软雅黑" panose="020B0503020204020204" pitchFamily="34" charset="-122"/>
                      </a:endParaRPr>
                    </a:p>
                    <a:p>
                      <a:pPr marL="0" marR="0" lvl="0" algn="ctr" defTabSz="914400" rtl="0" eaLnBrk="0" fontAlgn="base" latinLnBrk="1" hangingPunct="0">
                        <a:lnSpc>
                          <a:spcPct val="150000"/>
                        </a:lnSpc>
                        <a:spcBef>
                          <a:spcPct val="20000"/>
                        </a:spcBef>
                        <a:buClrTx/>
                        <a:buSzTx/>
                        <a:buFont typeface="Arial" panose="020B0604020202020204" pitchFamily="34" charset="0"/>
                        <a:buNone/>
                        <a:defRPr/>
                      </a:pPr>
                      <a:r>
                        <a:rPr kumimoji="0" lang="en-US" altLang="ko-KR" sz="1000" i="0" u="none" strike="noStrike" cap="none" normalizeH="0" baseline="0" dirty="0">
                          <a:ln>
                            <a:noFill/>
                          </a:ln>
                          <a:effectLst/>
                          <a:latin typeface="微软雅黑" panose="020B0503020204020204" pitchFamily="34" charset="-122"/>
                          <a:ea typeface="微软雅黑" panose="020B0503020204020204" pitchFamily="34" charset="-122"/>
                        </a:rPr>
                        <a:t>Inlet and Outlet Pressure Difference</a:t>
                      </a:r>
                    </a:p>
                  </a:txBody>
                  <a:tcPr marL="90019" marR="90019" marT="46820" marB="46820" anchor="ctr" horzOverflow="overflow"/>
                </a:tc>
                <a:tc>
                  <a:txBody>
                    <a:bodyPr/>
                    <a:lstStyle/>
                    <a:p>
                      <a:pPr marL="0" marR="0" lvl="0" algn="ctr" defTabSz="914400" rtl="0" eaLnBrk="0" fontAlgn="base" latinLnBrk="1" hangingPunct="0">
                        <a:lnSpc>
                          <a:spcPct val="150000"/>
                        </a:lnSpc>
                        <a:spcBef>
                          <a:spcPct val="20000"/>
                        </a:spcBef>
                        <a:buClrTx/>
                        <a:buSzTx/>
                        <a:buFont typeface="Arial" panose="020B0604020202020204" pitchFamily="34" charset="0"/>
                        <a:buNone/>
                      </a:pPr>
                      <a:r>
                        <a:rPr kumimoji="0" lang="zh-CN" altLang="en-US" sz="1000" b="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Arial" panose="020B0604020202020204" pitchFamily="34" charset="0"/>
                        </a:rPr>
                        <a:t>＜</a:t>
                      </a:r>
                      <a:r>
                        <a:rPr kumimoji="0" lang="en-US" altLang="zh-CN" sz="1000" b="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Arial" panose="020B0604020202020204" pitchFamily="34" charset="0"/>
                        </a:rPr>
                        <a:t> 2100 Pa</a:t>
                      </a:r>
                      <a:endParaRPr kumimoji="0" lang="en-US" altLang="ko-KR" sz="1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Arial" panose="020B0604020202020204" pitchFamily="34" charset="0"/>
                      </a:endParaRPr>
                    </a:p>
                  </a:txBody>
                  <a:tcPr marL="90019" marR="90019" marT="46820" marB="46820" anchor="ctr" horzOverflow="overflow"/>
                </a:tc>
                <a:extLst>
                  <a:ext uri="{0D108BD9-81ED-4DB2-BD59-A6C34878D82A}">
                    <a16:rowId xmlns:a16="http://schemas.microsoft.com/office/drawing/2014/main" val="10006"/>
                  </a:ext>
                </a:extLst>
              </a:tr>
              <a:tr h="483967">
                <a:tc>
                  <a:txBody>
                    <a:bodyPr/>
                    <a:lstStyle/>
                    <a:p>
                      <a:pPr marL="0" marR="0" lvl="0" indent="0" algn="ctr" defTabSz="914400" rtl="0" eaLnBrk="0" fontAlgn="base" latinLnBrk="1" hangingPunct="0">
                        <a:lnSpc>
                          <a:spcPct val="150000"/>
                        </a:lnSpc>
                        <a:spcBef>
                          <a:spcPct val="20000"/>
                        </a:spcBef>
                        <a:spcAft>
                          <a:spcPct val="0"/>
                        </a:spcAft>
                        <a:buClrTx/>
                        <a:buSzTx/>
                        <a:buFont typeface="Arial" panose="020B0604020202020204" pitchFamily="34" charset="0"/>
                        <a:buNone/>
                        <a:defRPr/>
                      </a:pPr>
                      <a:r>
                        <a:rPr kumimoji="0" lang="zh-CN" altLang="en-US" sz="1000" b="1" u="none" strike="noStrike" cap="none" normalizeH="0" baseline="0" dirty="0">
                          <a:ln>
                            <a:noFill/>
                          </a:ln>
                          <a:solidFill>
                            <a:schemeClr val="lt1"/>
                          </a:solidFill>
                          <a:effectLst/>
                          <a:latin typeface="微软雅黑" panose="020B0503020204020204" pitchFamily="34" charset="-122"/>
                          <a:ea typeface="微软雅黑" panose="020B0503020204020204" pitchFamily="34" charset="-122"/>
                        </a:rPr>
                        <a:t>测试时间</a:t>
                      </a:r>
                      <a:endParaRPr kumimoji="0" lang="en-US" altLang="zh-CN" sz="1000" b="1" u="none" strike="noStrike" cap="none" normalizeH="0" baseline="0" dirty="0">
                        <a:ln>
                          <a:noFill/>
                        </a:ln>
                        <a:solidFill>
                          <a:schemeClr val="lt1"/>
                        </a:solidFill>
                        <a:effectLst/>
                        <a:latin typeface="微软雅黑" panose="020B0503020204020204" pitchFamily="34" charset="-122"/>
                        <a:ea typeface="微软雅黑" panose="020B0503020204020204" pitchFamily="34" charset="-122"/>
                      </a:endParaRPr>
                    </a:p>
                    <a:p>
                      <a:pPr marL="0" marR="0" lvl="0" indent="0" algn="ctr" defTabSz="914400" rtl="0" eaLnBrk="0" fontAlgn="base" latinLnBrk="1" hangingPunct="0">
                        <a:lnSpc>
                          <a:spcPct val="150000"/>
                        </a:lnSpc>
                        <a:spcBef>
                          <a:spcPct val="20000"/>
                        </a:spcBef>
                        <a:spcAft>
                          <a:spcPct val="0"/>
                        </a:spcAft>
                        <a:buClrTx/>
                        <a:buSzTx/>
                        <a:buFont typeface="Arial" panose="020B0604020202020204" pitchFamily="34" charset="0"/>
                        <a:buNone/>
                        <a:defRPr/>
                      </a:pPr>
                      <a:r>
                        <a:rPr kumimoji="0" lang="en-US" altLang="ko-KR" sz="1000" b="1" i="0" u="none" strike="noStrike" cap="none" normalizeH="0" baseline="0" dirty="0">
                          <a:ln>
                            <a:noFill/>
                          </a:ln>
                          <a:solidFill>
                            <a:schemeClr val="lt1"/>
                          </a:solidFill>
                          <a:effectLst/>
                          <a:latin typeface="微软雅黑" panose="020B0503020204020204" pitchFamily="34" charset="-122"/>
                          <a:ea typeface="微软雅黑" panose="020B0503020204020204" pitchFamily="34" charset="-122"/>
                        </a:rPr>
                        <a:t>Test Time</a:t>
                      </a:r>
                      <a:endParaRPr kumimoji="0" lang="en-US" altLang="ko-KR" sz="1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txBody>
                  <a:tcPr marL="90019" marR="90019" marT="46820" marB="46820" anchor="ctr" horzOverflow="overflow"/>
                </a:tc>
                <a:tc>
                  <a:txBody>
                    <a:bodyPr/>
                    <a:lstStyle/>
                    <a:p>
                      <a:pPr marL="0" marR="0" lvl="0" algn="ctr" defTabSz="914400" rtl="0" eaLnBrk="0" fontAlgn="base" latinLnBrk="1" hangingPunct="0">
                        <a:lnSpc>
                          <a:spcPct val="150000"/>
                        </a:lnSpc>
                        <a:spcBef>
                          <a:spcPct val="20000"/>
                        </a:spcBef>
                        <a:buClrTx/>
                        <a:buSzTx/>
                        <a:buFont typeface="Arial" panose="020B0604020202020204" pitchFamily="34" charset="0"/>
                        <a:buNone/>
                      </a:pPr>
                      <a:r>
                        <a:rPr kumimoji="0" lang="en-US" altLang="ko-KR" sz="1000" b="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Arial" panose="020B0604020202020204" pitchFamily="34" charset="0"/>
                        </a:rPr>
                        <a:t>3</a:t>
                      </a:r>
                      <a:r>
                        <a:rPr kumimoji="0" lang="en-US" altLang="zh-CN" sz="1000" b="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Arial" panose="020B0604020202020204" pitchFamily="34" charset="0"/>
                        </a:rPr>
                        <a:t>min~6min</a:t>
                      </a:r>
                      <a:endParaRPr kumimoji="0" lang="en-US" altLang="ko-KR" sz="1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Arial" panose="020B0604020202020204" pitchFamily="34" charset="0"/>
                      </a:endParaRPr>
                    </a:p>
                  </a:txBody>
                  <a:tcPr marL="90019" marR="90019" marT="46820" marB="46820" anchor="ctr" horzOverflow="overflow"/>
                </a:tc>
                <a:extLst>
                  <a:ext uri="{0D108BD9-81ED-4DB2-BD59-A6C34878D82A}">
                    <a16:rowId xmlns:a16="http://schemas.microsoft.com/office/drawing/2014/main" val="10007"/>
                  </a:ext>
                </a:extLst>
              </a:tr>
              <a:tr h="483967">
                <a:tc>
                  <a:txBody>
                    <a:bodyPr/>
                    <a:lstStyle/>
                    <a:p>
                      <a:pPr marL="0" marR="0" lvl="0" indent="0" algn="ctr" defTabSz="914400" rtl="0" eaLnBrk="0" fontAlgn="base" latinLnBrk="1" hangingPunct="0">
                        <a:lnSpc>
                          <a:spcPct val="150000"/>
                        </a:lnSpc>
                        <a:spcBef>
                          <a:spcPct val="20000"/>
                        </a:spcBef>
                        <a:spcAft>
                          <a:spcPct val="0"/>
                        </a:spcAft>
                        <a:buClrTx/>
                        <a:buSzTx/>
                        <a:buFont typeface="Arial" panose="020B0604020202020204" pitchFamily="34" charset="0"/>
                        <a:buNone/>
                        <a:defRPr/>
                      </a:pPr>
                      <a:r>
                        <a:rPr kumimoji="0" lang="en-US" altLang="ko-KR" sz="1000" b="1"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rPr>
                        <a:t>Load/Unload</a:t>
                      </a:r>
                      <a:endParaRPr kumimoji="0" lang="en-US" altLang="ko-KR" sz="1000" b="1"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endParaRPr>
                    </a:p>
                  </a:txBody>
                  <a:tcPr marL="90019" marR="90019" marT="46820" marB="46820" anchor="ctr" horzOverflow="overflow"/>
                </a:tc>
                <a:tc>
                  <a:txBody>
                    <a:bodyPr/>
                    <a:lstStyle/>
                    <a:p>
                      <a:pPr marL="0" marR="0" lvl="0" algn="ctr" defTabSz="914400" rtl="0" eaLnBrk="0" fontAlgn="base" latinLnBrk="1" hangingPunct="0">
                        <a:lnSpc>
                          <a:spcPct val="150000"/>
                        </a:lnSpc>
                        <a:spcBef>
                          <a:spcPct val="20000"/>
                        </a:spcBef>
                        <a:buClrTx/>
                        <a:buSzTx/>
                        <a:buFont typeface="Arial" panose="020B0604020202020204" pitchFamily="34" charset="0"/>
                        <a:buNone/>
                      </a:pPr>
                      <a:r>
                        <a:rPr kumimoji="0" lang="zh-CN" altLang="en-US" sz="1000" b="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Arial" panose="020B0604020202020204" pitchFamily="34" charset="0"/>
                        </a:rPr>
                        <a:t>手动方式 </a:t>
                      </a:r>
                      <a:r>
                        <a:rPr kumimoji="0" lang="en-US" altLang="zh-CN" sz="1000" b="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Arial" panose="020B0604020202020204" pitchFamily="34" charset="0"/>
                        </a:rPr>
                        <a:t>Manually</a:t>
                      </a:r>
                      <a:endParaRPr kumimoji="0" lang="en-US" altLang="ko-KR" sz="1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Arial" panose="020B0604020202020204" pitchFamily="34" charset="0"/>
                      </a:endParaRPr>
                    </a:p>
                  </a:txBody>
                  <a:tcPr marL="90019" marR="90019" marT="46820" marB="46820" anchor="ctr" horzOverflow="overflow"/>
                </a:tc>
                <a:extLst>
                  <a:ext uri="{0D108BD9-81ED-4DB2-BD59-A6C34878D82A}">
                    <a16:rowId xmlns:a16="http://schemas.microsoft.com/office/drawing/2014/main" val="10008"/>
                  </a:ext>
                </a:extLst>
              </a:tr>
            </a:tbl>
          </a:graphicData>
        </a:graphic>
      </p:graphicFrame>
      <p:pic>
        <p:nvPicPr>
          <p:cNvPr id="6" name="图片 5">
            <a:extLst>
              <a:ext uri="{FF2B5EF4-FFF2-40B4-BE49-F238E27FC236}">
                <a16:creationId xmlns:a16="http://schemas.microsoft.com/office/drawing/2014/main" id="{B5D2A5AD-B1AD-490B-B136-A66340CEBA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0999" y="2940400"/>
            <a:ext cx="3737125" cy="3384199"/>
          </a:xfrm>
          <a:prstGeom prst="rect">
            <a:avLst/>
          </a:prstGeom>
        </p:spPr>
      </p:pic>
    </p:spTree>
    <p:extLst>
      <p:ext uri="{BB962C8B-B14F-4D97-AF65-F5344CB8AC3E}">
        <p14:creationId xmlns:p14="http://schemas.microsoft.com/office/powerpoint/2010/main" val="1257476539"/>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a:extLst>
              <a:ext uri="{FF2B5EF4-FFF2-40B4-BE49-F238E27FC236}">
                <a16:creationId xmlns:a16="http://schemas.microsoft.com/office/drawing/2014/main" id="{5D689535-DCFC-4F2B-8500-A22CFE6DA521}"/>
              </a:ext>
            </a:extLst>
          </p:cNvPr>
          <p:cNvSpPr txBox="1"/>
          <p:nvPr/>
        </p:nvSpPr>
        <p:spPr>
          <a:xfrm>
            <a:off x="103313" y="722837"/>
            <a:ext cx="4773487" cy="338554"/>
          </a:xfrm>
          <a:prstGeom prst="rect">
            <a:avLst/>
          </a:prstGeom>
          <a:noFill/>
        </p:spPr>
        <p:txBody>
          <a:bodyPr wrap="square">
            <a:spAutoFit/>
          </a:bodyPr>
          <a:lstStyle/>
          <a:p>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3D AOI</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  复合设备 </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3D AOI composite device</a:t>
            </a:r>
          </a:p>
        </p:txBody>
      </p:sp>
      <p:sp>
        <p:nvSpPr>
          <p:cNvPr id="19" name="文本框 18">
            <a:extLst>
              <a:ext uri="{FF2B5EF4-FFF2-40B4-BE49-F238E27FC236}">
                <a16:creationId xmlns:a16="http://schemas.microsoft.com/office/drawing/2014/main" id="{E9E25483-A76A-488C-81BF-E199A65AD9F4}"/>
              </a:ext>
            </a:extLst>
          </p:cNvPr>
          <p:cNvSpPr txBox="1"/>
          <p:nvPr/>
        </p:nvSpPr>
        <p:spPr>
          <a:xfrm>
            <a:off x="83142" y="1134153"/>
            <a:ext cx="4565058" cy="1163267"/>
          </a:xfrm>
          <a:prstGeom prst="rect">
            <a:avLst/>
          </a:prstGeom>
          <a:noFill/>
        </p:spPr>
        <p:txBody>
          <a:bodyPr wrap="square" rtlCol="0">
            <a:spAutoFit/>
          </a:bodyPr>
          <a:lstStyle/>
          <a:p>
            <a:pPr marL="171450" indent="-171450">
              <a:lnSpc>
                <a:spcPct val="200000"/>
              </a:lnSpc>
              <a:buFont typeface="Wingdings" panose="05000000000000000000" pitchFamily="2" charset="2"/>
              <a:buChar char="u"/>
            </a:pPr>
            <a:r>
              <a:rPr lang="en-US" altLang="zh-CN" sz="1200" noProof="1">
                <a:solidFill>
                  <a:schemeClr val="tx1">
                    <a:lumMod val="65000"/>
                    <a:lumOff val="35000"/>
                  </a:schemeClr>
                </a:solidFill>
                <a:latin typeface="Gill Sans MT" pitchFamily="34" charset="0"/>
                <a:ea typeface="微软雅黑" panose="020B0503020204020204" pitchFamily="34" charset="-122"/>
                <a:cs typeface="+mn-cs"/>
              </a:rPr>
              <a:t> </a:t>
            </a:r>
            <a:r>
              <a:rPr lang="zh-CN" altLang="en-US" sz="800" b="1" noProof="1">
                <a:solidFill>
                  <a:schemeClr val="tx1">
                    <a:lumMod val="65000"/>
                    <a:lumOff val="35000"/>
                  </a:schemeClr>
                </a:solidFill>
                <a:latin typeface="Gill Sans MT" pitchFamily="34" charset="0"/>
                <a:ea typeface="微软雅黑" panose="020B0503020204020204" pitchFamily="34" charset="-122"/>
                <a:cs typeface="+mn-cs"/>
              </a:rPr>
              <a:t>概览 </a:t>
            </a:r>
            <a:r>
              <a:rPr lang="en-US" altLang="zh-CN" sz="800" b="1" noProof="1">
                <a:solidFill>
                  <a:schemeClr val="tx1">
                    <a:lumMod val="65000"/>
                    <a:lumOff val="35000"/>
                  </a:schemeClr>
                </a:solidFill>
                <a:latin typeface="Gill Sans MT" pitchFamily="34" charset="0"/>
                <a:ea typeface="微软雅黑" panose="020B0503020204020204" pitchFamily="34" charset="-122"/>
                <a:cs typeface="+mn-cs"/>
              </a:rPr>
              <a:t>Overview</a:t>
            </a:r>
            <a:endParaRPr lang="en-US" altLang="zh-CN" sz="800" b="1" noProof="1">
              <a:solidFill>
                <a:schemeClr val="tx1">
                  <a:lumMod val="65000"/>
                  <a:lumOff val="35000"/>
                </a:schemeClr>
              </a:solidFill>
              <a:latin typeface="Gill Sans MT" pitchFamily="34" charset="0"/>
              <a:ea typeface="微软雅黑" panose="020B0503020204020204" pitchFamily="34" charset="-122"/>
            </a:endParaRPr>
          </a:p>
          <a:p>
            <a:pPr>
              <a:lnSpc>
                <a:spcPct val="200000"/>
              </a:lnSpc>
            </a:pPr>
            <a:r>
              <a:rPr lang="zh-CN" altLang="en-US" sz="800" dirty="0">
                <a:solidFill>
                  <a:schemeClr val="tx1">
                    <a:lumMod val="65000"/>
                    <a:lumOff val="35000"/>
                  </a:schemeClr>
                </a:solidFill>
                <a:latin typeface="Gill Sans MT" pitchFamily="34" charset="0"/>
                <a:ea typeface="微软雅黑" panose="020B0503020204020204" pitchFamily="34" charset="-122"/>
                <a:sym typeface="+mn-ea"/>
              </a:rPr>
              <a:t>   通过</a:t>
            </a:r>
            <a:r>
              <a:rPr lang="en-US" altLang="zh-CN" sz="800" dirty="0">
                <a:solidFill>
                  <a:schemeClr val="tx1">
                    <a:lumMod val="65000"/>
                    <a:lumOff val="35000"/>
                  </a:schemeClr>
                </a:solidFill>
                <a:latin typeface="Gill Sans MT" pitchFamily="34" charset="0"/>
                <a:ea typeface="微软雅黑" panose="020B0503020204020204" pitchFamily="34" charset="-122"/>
                <a:sym typeface="+mn-ea"/>
              </a:rPr>
              <a:t>2D</a:t>
            </a:r>
            <a:r>
              <a:rPr lang="zh-CN" altLang="en-US" sz="800" dirty="0">
                <a:solidFill>
                  <a:schemeClr val="tx1">
                    <a:lumMod val="65000"/>
                    <a:lumOff val="35000"/>
                  </a:schemeClr>
                </a:solidFill>
                <a:latin typeface="Gill Sans MT" pitchFamily="34" charset="0"/>
                <a:ea typeface="微软雅黑" panose="020B0503020204020204" pitchFamily="34" charset="-122"/>
                <a:sym typeface="+mn-ea"/>
              </a:rPr>
              <a:t>和</a:t>
            </a:r>
            <a:r>
              <a:rPr lang="en-US" altLang="zh-CN" sz="800" dirty="0">
                <a:solidFill>
                  <a:schemeClr val="tx1">
                    <a:lumMod val="65000"/>
                    <a:lumOff val="35000"/>
                  </a:schemeClr>
                </a:solidFill>
                <a:latin typeface="Gill Sans MT" pitchFamily="34" charset="0"/>
                <a:ea typeface="微软雅黑" panose="020B0503020204020204" pitchFamily="34" charset="-122"/>
                <a:sym typeface="+mn-ea"/>
              </a:rPr>
              <a:t>3D</a:t>
            </a:r>
            <a:r>
              <a:rPr lang="zh-CN" altLang="en-US" sz="800" dirty="0">
                <a:solidFill>
                  <a:schemeClr val="tx1">
                    <a:lumMod val="65000"/>
                    <a:lumOff val="35000"/>
                  </a:schemeClr>
                </a:solidFill>
                <a:latin typeface="Gill Sans MT" pitchFamily="34" charset="0"/>
                <a:ea typeface="微软雅黑" panose="020B0503020204020204" pitchFamily="34" charset="-122"/>
                <a:sym typeface="+mn-ea"/>
              </a:rPr>
              <a:t>相机配合，测量工件的位置度、平面度、轮廓度、直径、零部件缺陷等复合型功能</a:t>
            </a:r>
            <a:r>
              <a:rPr lang="zh-CN" altLang="en-US" sz="800" noProof="1">
                <a:solidFill>
                  <a:schemeClr val="tx1">
                    <a:lumMod val="65000"/>
                    <a:lumOff val="35000"/>
                  </a:schemeClr>
                </a:solidFill>
                <a:latin typeface="Gill Sans MT" pitchFamily="34" charset="0"/>
                <a:ea typeface="微软雅黑" panose="020B0503020204020204" pitchFamily="34" charset="-122"/>
              </a:rPr>
              <a:t>；</a:t>
            </a:r>
            <a:r>
              <a:rPr lang="en-US" altLang="zh-CN" sz="800" noProof="1">
                <a:solidFill>
                  <a:schemeClr val="tx1">
                    <a:lumMod val="65000"/>
                    <a:lumOff val="35000"/>
                  </a:schemeClr>
                </a:solidFill>
                <a:latin typeface="Gill Sans MT" pitchFamily="34" charset="0"/>
                <a:ea typeface="微软雅黑" panose="020B0503020204020204" pitchFamily="34" charset="-122"/>
              </a:rPr>
              <a:t> Through the cooperation of 2D and 3D cameras, it can measure the position, flatness, contour, diameter, component defects and other complex functions of the workpiece;</a:t>
            </a:r>
            <a:endParaRPr lang="zh-CN" altLang="en-US" sz="800" noProof="1">
              <a:solidFill>
                <a:schemeClr val="tx1">
                  <a:lumMod val="65000"/>
                  <a:lumOff val="35000"/>
                </a:schemeClr>
              </a:solidFill>
              <a:latin typeface="Gill Sans MT" pitchFamily="34" charset="0"/>
              <a:ea typeface="微软雅黑" panose="020B0503020204020204" pitchFamily="34" charset="-122"/>
            </a:endParaRPr>
          </a:p>
        </p:txBody>
      </p:sp>
      <p:sp>
        <p:nvSpPr>
          <p:cNvPr id="24" name="TextBox 2">
            <a:extLst>
              <a:ext uri="{FF2B5EF4-FFF2-40B4-BE49-F238E27FC236}">
                <a16:creationId xmlns:a16="http://schemas.microsoft.com/office/drawing/2014/main" id="{782CF773-D431-46D9-AFF3-71DF173B6A58}"/>
              </a:ext>
            </a:extLst>
          </p:cNvPr>
          <p:cNvSpPr txBox="1"/>
          <p:nvPr/>
        </p:nvSpPr>
        <p:spPr>
          <a:xfrm>
            <a:off x="4876800" y="1371600"/>
            <a:ext cx="4197303" cy="307777"/>
          </a:xfrm>
          <a:prstGeom prst="rect">
            <a:avLst/>
          </a:prstGeom>
          <a:noFill/>
          <a:ln w="9525">
            <a:noFill/>
          </a:ln>
        </p:spPr>
        <p:txBody>
          <a:bodyPr wrap="none" anchor="t">
            <a:spAutoFit/>
          </a:bodyPr>
          <a:lstStyle/>
          <a:p>
            <a:pPr marL="285750" indent="-285750">
              <a:buFont typeface="Wingdings" panose="05000000000000000000" pitchFamily="2" charset="2"/>
              <a:buChar char="u"/>
            </a:pPr>
            <a:r>
              <a:rPr lang="zh-CN" altLang="en-US" sz="1400" b="1" dirty="0">
                <a:solidFill>
                  <a:srgbClr val="595959"/>
                </a:solidFill>
                <a:latin typeface="Gill Sans MT" pitchFamily="34" charset="0"/>
                <a:ea typeface="微软雅黑" panose="020B0503020204020204" pitchFamily="34" charset="-122"/>
              </a:rPr>
              <a:t>主要技术参数 </a:t>
            </a:r>
            <a:r>
              <a:rPr lang="en-US" altLang="zh-CN" sz="1400" b="1" dirty="0">
                <a:solidFill>
                  <a:srgbClr val="595959"/>
                </a:solidFill>
                <a:latin typeface="Gill Sans MT" pitchFamily="34" charset="0"/>
                <a:ea typeface="微软雅黑" panose="020B0503020204020204" pitchFamily="34" charset="-122"/>
              </a:rPr>
              <a:t>The main technical parameters</a:t>
            </a:r>
            <a:endParaRPr lang="zh-CN" altLang="en-US" sz="1400" b="1" dirty="0">
              <a:solidFill>
                <a:srgbClr val="595959"/>
              </a:solidFill>
              <a:latin typeface="Gill Sans MT" pitchFamily="34" charset="0"/>
              <a:ea typeface="微软雅黑" panose="020B0503020204020204" pitchFamily="34" charset="-122"/>
            </a:endParaRPr>
          </a:p>
        </p:txBody>
      </p:sp>
      <p:graphicFrame>
        <p:nvGraphicFramePr>
          <p:cNvPr id="16" name="表格 15">
            <a:extLst>
              <a:ext uri="{FF2B5EF4-FFF2-40B4-BE49-F238E27FC236}">
                <a16:creationId xmlns:a16="http://schemas.microsoft.com/office/drawing/2014/main" id="{24725E48-DD5D-4C73-9AEC-44E63023F3D4}"/>
              </a:ext>
            </a:extLst>
          </p:cNvPr>
          <p:cNvGraphicFramePr>
            <a:graphicFrameLocks noGrp="1"/>
          </p:cNvGraphicFramePr>
          <p:nvPr>
            <p:extLst>
              <p:ext uri="{D42A27DB-BD31-4B8C-83A1-F6EECF244321}">
                <p14:modId xmlns:p14="http://schemas.microsoft.com/office/powerpoint/2010/main" val="2487942158"/>
              </p:ext>
            </p:extLst>
          </p:nvPr>
        </p:nvGraphicFramePr>
        <p:xfrm>
          <a:off x="4572000" y="1800763"/>
          <a:ext cx="4565058" cy="5075630"/>
        </p:xfrm>
        <a:graphic>
          <a:graphicData uri="http://schemas.openxmlformats.org/drawingml/2006/table">
            <a:tbl>
              <a:tblPr firstRow="1" firstCol="1" bandRow="1">
                <a:tableStyleId>{5C22544A-7EE6-4342-B048-85BDC9FD1C3A}</a:tableStyleId>
              </a:tblPr>
              <a:tblGrid>
                <a:gridCol w="1828800">
                  <a:extLst>
                    <a:ext uri="{9D8B030D-6E8A-4147-A177-3AD203B41FA5}">
                      <a16:colId xmlns:a16="http://schemas.microsoft.com/office/drawing/2014/main" val="20000"/>
                    </a:ext>
                  </a:extLst>
                </a:gridCol>
                <a:gridCol w="2736258">
                  <a:extLst>
                    <a:ext uri="{9D8B030D-6E8A-4147-A177-3AD203B41FA5}">
                      <a16:colId xmlns:a16="http://schemas.microsoft.com/office/drawing/2014/main" val="20001"/>
                    </a:ext>
                  </a:extLst>
                </a:gridCol>
              </a:tblGrid>
              <a:tr h="454125">
                <a:tc>
                  <a:txBody>
                    <a:bodyPr/>
                    <a:lstStyle/>
                    <a:p>
                      <a:pPr marL="0" marR="0" lvl="0" algn="ctr" defTabSz="914400" rtl="0" eaLnBrk="0" fontAlgn="base" latinLnBrk="1" hangingPunct="0">
                        <a:lnSpc>
                          <a:spcPct val="150000"/>
                        </a:lnSpc>
                        <a:spcBef>
                          <a:spcPct val="20000"/>
                        </a:spcBef>
                        <a:buClrTx/>
                        <a:buSzTx/>
                        <a:buFont typeface="Arial" panose="020B0604020202020204" pitchFamily="34" charset="0"/>
                        <a:buNone/>
                        <a:defRPr/>
                      </a:pPr>
                      <a:r>
                        <a:rPr kumimoji="0" lang="zh-CN" altLang="en-US" sz="1000" b="1" u="none" strike="noStrike" cap="none" normalizeH="0" baseline="0" dirty="0">
                          <a:ln>
                            <a:noFill/>
                          </a:ln>
                          <a:effectLst/>
                          <a:latin typeface="微软雅黑" panose="020B0503020204020204" pitchFamily="34" charset="-122"/>
                          <a:ea typeface="微软雅黑" panose="020B0503020204020204" pitchFamily="34" charset="-122"/>
                        </a:rPr>
                        <a:t>区分 </a:t>
                      </a:r>
                      <a:r>
                        <a:rPr kumimoji="0" lang="en-US" altLang="zh-CN" sz="1000" b="1" u="none" strike="noStrike" cap="none" normalizeH="0" baseline="0" dirty="0">
                          <a:ln>
                            <a:noFill/>
                          </a:ln>
                          <a:effectLst/>
                          <a:latin typeface="微软雅黑" panose="020B0503020204020204" pitchFamily="34" charset="-122"/>
                          <a:ea typeface="微软雅黑" panose="020B0503020204020204" pitchFamily="34" charset="-122"/>
                        </a:rPr>
                        <a:t>Section</a:t>
                      </a:r>
                      <a:endParaRPr kumimoji="0" lang="en-US" altLang="ko-KR" sz="1000" b="1" i="0" u="none" strike="noStrike" cap="none" normalizeH="0" baseline="0" dirty="0">
                        <a:ln>
                          <a:noFill/>
                        </a:ln>
                        <a:effectLst/>
                        <a:latin typeface="微软雅黑" panose="020B0503020204020204" pitchFamily="34" charset="-122"/>
                        <a:ea typeface="微软雅黑" panose="020B0503020204020204" pitchFamily="34" charset="-122"/>
                      </a:endParaRPr>
                    </a:p>
                  </a:txBody>
                  <a:tcPr marL="90019" marR="90019" marT="46820" marB="46820" anchor="ctr" horzOverflow="overflow"/>
                </a:tc>
                <a:tc>
                  <a:txBody>
                    <a:bodyPr/>
                    <a:lstStyle/>
                    <a:p>
                      <a:pPr marL="0" marR="0" lvl="0" indent="0" algn="ctr" defTabSz="914400" rtl="0" eaLnBrk="0" fontAlgn="base" latinLnBrk="1" hangingPunct="0">
                        <a:lnSpc>
                          <a:spcPct val="150000"/>
                        </a:lnSpc>
                        <a:spcBef>
                          <a:spcPct val="20000"/>
                        </a:spcBef>
                        <a:spcAft>
                          <a:spcPct val="0"/>
                        </a:spcAft>
                        <a:buClrTx/>
                        <a:buSzTx/>
                        <a:buFont typeface="Arial" panose="020B0604020202020204" pitchFamily="34" charset="0"/>
                        <a:buNone/>
                      </a:pPr>
                      <a:r>
                        <a:rPr kumimoji="0" lang="zh-CN" altLang="en-US" sz="1000" b="1"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规格 </a:t>
                      </a:r>
                      <a:r>
                        <a:rPr kumimoji="0" lang="en-US" altLang="zh-CN" sz="1000" b="1"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Spec.</a:t>
                      </a:r>
                      <a:endParaRPr kumimoji="0" lang="en-US" altLang="ko-KR" sz="1000" b="1"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txBody>
                  <a:tcPr marL="90019" marR="90019" marT="46820" marB="46820" anchor="ctr" horzOverflow="overflow"/>
                </a:tc>
                <a:extLst>
                  <a:ext uri="{0D108BD9-81ED-4DB2-BD59-A6C34878D82A}">
                    <a16:rowId xmlns:a16="http://schemas.microsoft.com/office/drawing/2014/main" val="10000"/>
                  </a:ext>
                </a:extLst>
              </a:tr>
              <a:tr h="454125">
                <a:tc>
                  <a:txBody>
                    <a:bodyPr/>
                    <a:lstStyle/>
                    <a:p>
                      <a:pPr marL="0" marR="0" lvl="0" algn="ctr" defTabSz="914400" rtl="0" eaLnBrk="0" fontAlgn="base" latinLnBrk="1" hangingPunct="0">
                        <a:lnSpc>
                          <a:spcPct val="150000"/>
                        </a:lnSpc>
                        <a:spcBef>
                          <a:spcPct val="20000"/>
                        </a:spcBef>
                        <a:buClrTx/>
                        <a:buSzTx/>
                        <a:buFont typeface="Arial" panose="020B0604020202020204" pitchFamily="34" charset="0"/>
                        <a:buNone/>
                        <a:defRPr/>
                      </a:pPr>
                      <a:r>
                        <a:rPr kumimoji="0" lang="zh-CN" altLang="en-US" sz="1000" u="none" strike="noStrike" cap="none" normalizeH="0" baseline="0" dirty="0">
                          <a:ln>
                            <a:noFill/>
                          </a:ln>
                          <a:effectLst/>
                          <a:latin typeface="微软雅黑" panose="020B0503020204020204" pitchFamily="34" charset="-122"/>
                          <a:ea typeface="微软雅黑" panose="020B0503020204020204" pitchFamily="34" charset="-122"/>
                        </a:rPr>
                        <a:t>适应产品</a:t>
                      </a:r>
                      <a:endParaRPr kumimoji="0" lang="en-US" altLang="zh-CN" sz="1000" u="none" strike="noStrike" cap="none" normalizeH="0" baseline="0" dirty="0">
                        <a:ln>
                          <a:noFill/>
                        </a:ln>
                        <a:effectLst/>
                        <a:latin typeface="微软雅黑" panose="020B0503020204020204" pitchFamily="34" charset="-122"/>
                        <a:ea typeface="微软雅黑" panose="020B0503020204020204" pitchFamily="34" charset="-122"/>
                      </a:endParaRPr>
                    </a:p>
                    <a:p>
                      <a:pPr marL="0" marR="0" lvl="0" algn="ctr" defTabSz="914400" rtl="0" eaLnBrk="0" fontAlgn="base" latinLnBrk="1" hangingPunct="0">
                        <a:lnSpc>
                          <a:spcPct val="150000"/>
                        </a:lnSpc>
                        <a:spcBef>
                          <a:spcPct val="20000"/>
                        </a:spcBef>
                        <a:buClrTx/>
                        <a:buSzTx/>
                        <a:buFont typeface="Arial" panose="020B0604020202020204" pitchFamily="34" charset="0"/>
                        <a:buNone/>
                        <a:defRPr/>
                      </a:pPr>
                      <a:r>
                        <a:rPr kumimoji="0" lang="en-US" altLang="ko-KR" sz="1000" i="0" u="none" strike="noStrike" cap="none" normalizeH="0" baseline="0" dirty="0">
                          <a:ln>
                            <a:noFill/>
                          </a:ln>
                          <a:effectLst/>
                          <a:latin typeface="微软雅黑" panose="020B0503020204020204" pitchFamily="34" charset="-122"/>
                          <a:ea typeface="微软雅黑" panose="020B0503020204020204" pitchFamily="34" charset="-122"/>
                        </a:rPr>
                        <a:t>Applied Product</a:t>
                      </a:r>
                    </a:p>
                  </a:txBody>
                  <a:tcPr marL="90019" marR="90019" marT="46820" marB="46820" anchor="ctr" horzOverflow="overflow"/>
                </a:tc>
                <a:tc>
                  <a:txBody>
                    <a:bodyPr/>
                    <a:lstStyle/>
                    <a:p>
                      <a:pPr marL="0" marR="0" lvl="0" algn="ctr" defTabSz="914400" rtl="0" eaLnBrk="0" fontAlgn="base" latinLnBrk="1" hangingPunct="0">
                        <a:lnSpc>
                          <a:spcPct val="150000"/>
                        </a:lnSpc>
                        <a:spcBef>
                          <a:spcPct val="20000"/>
                        </a:spcBef>
                        <a:buClrTx/>
                        <a:buSzTx/>
                        <a:buFont typeface="Arial" panose="020B0604020202020204" pitchFamily="34" charset="0"/>
                        <a:buNone/>
                      </a:pPr>
                      <a:r>
                        <a:rPr kumimoji="0" lang="zh-CN" altLang="en-US" sz="1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Arial" panose="020B0604020202020204" pitchFamily="34" charset="0"/>
                        </a:rPr>
                        <a:t>压铸件</a:t>
                      </a:r>
                      <a:r>
                        <a:rPr kumimoji="0" lang="en-US" altLang="zh-CN" sz="1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Arial" panose="020B0604020202020204" pitchFamily="34" charset="0"/>
                        </a:rPr>
                        <a:t>&amp;</a:t>
                      </a:r>
                      <a:r>
                        <a:rPr kumimoji="0" lang="zh-CN" altLang="en-US" sz="1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Arial" panose="020B0604020202020204" pitchFamily="34" charset="0"/>
                        </a:rPr>
                        <a:t>冲压件</a:t>
                      </a:r>
                      <a:endParaRPr kumimoji="0" lang="en-US" altLang="zh-CN" sz="1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Arial" panose="020B0604020202020204" pitchFamily="34" charset="0"/>
                      </a:endParaRPr>
                    </a:p>
                    <a:p>
                      <a:pPr marL="0" marR="0" lvl="0" algn="ctr" defTabSz="914400" rtl="0" eaLnBrk="0" fontAlgn="base" latinLnBrk="1" hangingPunct="0">
                        <a:lnSpc>
                          <a:spcPct val="150000"/>
                        </a:lnSpc>
                        <a:spcBef>
                          <a:spcPct val="20000"/>
                        </a:spcBef>
                        <a:buClrTx/>
                        <a:buSzTx/>
                        <a:buFont typeface="Arial" panose="020B0604020202020204" pitchFamily="34" charset="0"/>
                        <a:buNone/>
                      </a:pPr>
                      <a:r>
                        <a:rPr kumimoji="0" lang="en-US" altLang="ko-KR" sz="1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Arial" panose="020B0604020202020204" pitchFamily="34" charset="0"/>
                        </a:rPr>
                        <a:t>Die Casting &amp; Stamping</a:t>
                      </a:r>
                    </a:p>
                  </a:txBody>
                  <a:tcPr marL="90019" marR="90019" marT="46820" marB="46820" anchor="ctr" horzOverflow="overflow"/>
                </a:tc>
                <a:extLst>
                  <a:ext uri="{0D108BD9-81ED-4DB2-BD59-A6C34878D82A}">
                    <a16:rowId xmlns:a16="http://schemas.microsoft.com/office/drawing/2014/main" val="10001"/>
                  </a:ext>
                </a:extLst>
              </a:tr>
              <a:tr h="387150">
                <a:tc>
                  <a:txBody>
                    <a:bodyPr/>
                    <a:lstStyle/>
                    <a:p>
                      <a:pPr marL="0" marR="0" lvl="0" algn="ctr" defTabSz="914400" rtl="0" eaLnBrk="0" fontAlgn="base" latinLnBrk="1" hangingPunct="0">
                        <a:lnSpc>
                          <a:spcPct val="150000"/>
                        </a:lnSpc>
                        <a:spcBef>
                          <a:spcPct val="20000"/>
                        </a:spcBef>
                        <a:buClrTx/>
                        <a:buSzTx/>
                        <a:buFont typeface="Arial" panose="020B0604020202020204" pitchFamily="34" charset="0"/>
                        <a:buNone/>
                        <a:defRPr/>
                      </a:pPr>
                      <a:r>
                        <a:rPr kumimoji="0" lang="zh-CN" altLang="en-US" sz="1000" i="0" u="none" strike="noStrike" cap="none" normalizeH="0" baseline="0" dirty="0">
                          <a:ln>
                            <a:noFill/>
                          </a:ln>
                          <a:effectLst/>
                          <a:latin typeface="微软雅黑" panose="020B0503020204020204" pitchFamily="34" charset="-122"/>
                          <a:ea typeface="微软雅黑" panose="020B0503020204020204" pitchFamily="34" charset="-122"/>
                        </a:rPr>
                        <a:t>设备结构</a:t>
                      </a:r>
                      <a:endParaRPr kumimoji="0" lang="en-US" altLang="zh-CN" sz="1000" i="0" u="none" strike="noStrike" cap="none" normalizeH="0" baseline="0" dirty="0">
                        <a:ln>
                          <a:noFill/>
                        </a:ln>
                        <a:effectLst/>
                        <a:latin typeface="微软雅黑" panose="020B0503020204020204" pitchFamily="34" charset="-122"/>
                        <a:ea typeface="微软雅黑" panose="020B0503020204020204" pitchFamily="34" charset="-122"/>
                      </a:endParaRPr>
                    </a:p>
                    <a:p>
                      <a:pPr marL="0" marR="0" lvl="0" algn="ctr" defTabSz="914400" rtl="0" eaLnBrk="0" fontAlgn="base" latinLnBrk="1" hangingPunct="0">
                        <a:lnSpc>
                          <a:spcPct val="150000"/>
                        </a:lnSpc>
                        <a:spcBef>
                          <a:spcPct val="20000"/>
                        </a:spcBef>
                        <a:buClrTx/>
                        <a:buSzTx/>
                        <a:buFont typeface="Arial" panose="020B0604020202020204" pitchFamily="34" charset="0"/>
                        <a:buNone/>
                        <a:defRPr/>
                      </a:pPr>
                      <a:r>
                        <a:rPr kumimoji="0" lang="en-US" altLang="ko-KR" sz="1000" i="0" u="none" strike="noStrike" cap="none" normalizeH="0" baseline="0" dirty="0">
                          <a:ln>
                            <a:noFill/>
                          </a:ln>
                          <a:effectLst/>
                          <a:latin typeface="微软雅黑" panose="020B0503020204020204" pitchFamily="34" charset="-122"/>
                          <a:ea typeface="微软雅黑" panose="020B0503020204020204" pitchFamily="34" charset="-122"/>
                        </a:rPr>
                        <a:t>Equipment Structure</a:t>
                      </a:r>
                    </a:p>
                  </a:txBody>
                  <a:tcPr marL="90019" marR="90019" marT="46820" marB="46820" anchor="ctr" horzOverflow="overflow">
                    <a:lnB w="12700" cap="flat" cmpd="sng" algn="ctr">
                      <a:solidFill>
                        <a:schemeClr val="bg1"/>
                      </a:solidFill>
                      <a:prstDash val="solid"/>
                      <a:round/>
                      <a:headEnd type="none" w="med" len="med"/>
                      <a:tailEnd type="none" w="med" len="med"/>
                    </a:lnB>
                  </a:tcPr>
                </a:tc>
                <a:tc>
                  <a:txBody>
                    <a:bodyPr/>
                    <a:lstStyle/>
                    <a:p>
                      <a:pPr marL="0" marR="0" lvl="0" algn="ctr" defTabSz="914400" rtl="0" eaLnBrk="0" fontAlgn="base" latinLnBrk="1" hangingPunct="0">
                        <a:lnSpc>
                          <a:spcPct val="150000"/>
                        </a:lnSpc>
                        <a:spcBef>
                          <a:spcPct val="20000"/>
                        </a:spcBef>
                        <a:buClrTx/>
                        <a:buSzTx/>
                        <a:buFont typeface="Arial" panose="020B0604020202020204" pitchFamily="34" charset="0"/>
                        <a:buNone/>
                      </a:pPr>
                      <a:r>
                        <a:rPr kumimoji="0" lang="zh-CN" altLang="en-US" sz="1000" b="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Arial" panose="020B0604020202020204" pitchFamily="34" charset="0"/>
                        </a:rPr>
                        <a:t>刚结构</a:t>
                      </a:r>
                      <a:r>
                        <a:rPr kumimoji="0" lang="en-US" altLang="zh-CN" sz="1000" b="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Arial" panose="020B0604020202020204" pitchFamily="34" charset="0"/>
                        </a:rPr>
                        <a:t>&amp;</a:t>
                      </a:r>
                      <a:r>
                        <a:rPr kumimoji="0" lang="zh-CN" altLang="en-US" sz="1000" b="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Arial" panose="020B0604020202020204" pitchFamily="34" charset="0"/>
                        </a:rPr>
                        <a:t>大理石</a:t>
                      </a:r>
                      <a:endParaRPr kumimoji="0" lang="en-US" altLang="zh-CN" sz="1000" b="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Arial" panose="020B0604020202020204" pitchFamily="34" charset="0"/>
                      </a:endParaRPr>
                    </a:p>
                    <a:p>
                      <a:pPr marL="0" marR="0" lvl="0" algn="ctr" defTabSz="914400" rtl="0" eaLnBrk="0" fontAlgn="base" latinLnBrk="1" hangingPunct="0">
                        <a:lnSpc>
                          <a:spcPct val="150000"/>
                        </a:lnSpc>
                        <a:spcBef>
                          <a:spcPct val="20000"/>
                        </a:spcBef>
                        <a:buClrTx/>
                        <a:buSzTx/>
                        <a:buFont typeface="Arial" panose="020B0604020202020204" pitchFamily="34" charset="0"/>
                        <a:buNone/>
                      </a:pPr>
                      <a:r>
                        <a:rPr kumimoji="0" lang="en-US" altLang="ko-KR" sz="1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Arial" panose="020B0604020202020204" pitchFamily="34" charset="0"/>
                        </a:rPr>
                        <a:t>Rigid Structure &amp; Marble</a:t>
                      </a:r>
                    </a:p>
                  </a:txBody>
                  <a:tcPr marL="90019" marR="90019" marT="46820" marB="46820" anchor="ctr" horzOverflow="overflow">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2"/>
                  </a:ext>
                </a:extLst>
              </a:tr>
              <a:tr h="533400">
                <a:tc>
                  <a:txBody>
                    <a:bodyPr/>
                    <a:lstStyle/>
                    <a:p>
                      <a:pPr marL="0" marR="0" lvl="0" algn="ctr" defTabSz="914400" rtl="0" eaLnBrk="0" fontAlgn="base" latinLnBrk="1" hangingPunct="0">
                        <a:lnSpc>
                          <a:spcPct val="150000"/>
                        </a:lnSpc>
                        <a:spcBef>
                          <a:spcPct val="20000"/>
                        </a:spcBef>
                        <a:buClrTx/>
                        <a:buSzTx/>
                        <a:buFont typeface="Arial" panose="020B0604020202020204" pitchFamily="34" charset="0"/>
                        <a:buNone/>
                        <a:defRPr/>
                      </a:pPr>
                      <a:r>
                        <a:rPr kumimoji="0" lang="zh-CN" altLang="en-US" sz="1000" u="none" strike="noStrike" cap="none" normalizeH="0" baseline="0" dirty="0">
                          <a:ln>
                            <a:noFill/>
                          </a:ln>
                          <a:effectLst/>
                          <a:latin typeface="微软雅黑" panose="020B0503020204020204" pitchFamily="34" charset="-122"/>
                          <a:ea typeface="微软雅黑" panose="020B0503020204020204" pitchFamily="34" charset="-122"/>
                        </a:rPr>
                        <a:t>产品尺寸</a:t>
                      </a:r>
                      <a:endParaRPr kumimoji="0" lang="en-US" altLang="zh-CN" sz="1000" u="none" strike="noStrike" cap="none" normalizeH="0" baseline="0" dirty="0">
                        <a:ln>
                          <a:noFill/>
                        </a:ln>
                        <a:effectLst/>
                        <a:latin typeface="微软雅黑" panose="020B0503020204020204" pitchFamily="34" charset="-122"/>
                        <a:ea typeface="微软雅黑" panose="020B0503020204020204" pitchFamily="34" charset="-122"/>
                      </a:endParaRPr>
                    </a:p>
                    <a:p>
                      <a:pPr marL="0" marR="0" lvl="0" algn="ctr" defTabSz="914400" rtl="0" eaLnBrk="0" fontAlgn="base" latinLnBrk="1" hangingPunct="0">
                        <a:lnSpc>
                          <a:spcPct val="150000"/>
                        </a:lnSpc>
                        <a:spcBef>
                          <a:spcPct val="20000"/>
                        </a:spcBef>
                        <a:buClrTx/>
                        <a:buSzTx/>
                        <a:buFont typeface="Arial" panose="020B0604020202020204" pitchFamily="34" charset="0"/>
                        <a:buNone/>
                        <a:defRPr/>
                      </a:pPr>
                      <a:r>
                        <a:rPr kumimoji="0" lang="en-US" altLang="ko-KR" sz="1000" i="0" u="none" strike="noStrike" cap="none" normalizeH="0" baseline="0" dirty="0">
                          <a:ln>
                            <a:noFill/>
                          </a:ln>
                          <a:effectLst/>
                          <a:latin typeface="微软雅黑" panose="020B0503020204020204" pitchFamily="34" charset="-122"/>
                          <a:ea typeface="微软雅黑" panose="020B0503020204020204" pitchFamily="34" charset="-122"/>
                        </a:rPr>
                        <a:t>Size</a:t>
                      </a:r>
                    </a:p>
                  </a:txBody>
                  <a:tcPr marL="90019" marR="90019" marT="46820" marB="46820" anchor="ctr" horzOverflow="overflow">
                    <a:lnT w="12700" cap="flat" cmpd="sng" algn="ctr">
                      <a:solidFill>
                        <a:schemeClr val="bg1"/>
                      </a:solidFill>
                      <a:prstDash val="solid"/>
                      <a:round/>
                      <a:headEnd type="none" w="med" len="med"/>
                      <a:tailEnd type="none" w="med" len="med"/>
                    </a:lnT>
                  </a:tcPr>
                </a:tc>
                <a:tc>
                  <a:txBody>
                    <a:bodyPr/>
                    <a:lstStyle/>
                    <a:p>
                      <a:pPr marL="0" marR="0" lvl="0" algn="ctr" defTabSz="914400" rtl="0" eaLnBrk="0" fontAlgn="base" latinLnBrk="1" hangingPunct="0">
                        <a:lnSpc>
                          <a:spcPct val="150000"/>
                        </a:lnSpc>
                        <a:spcBef>
                          <a:spcPct val="20000"/>
                        </a:spcBef>
                        <a:buClrTx/>
                        <a:buSzTx/>
                        <a:buFont typeface="Arial" panose="020B0604020202020204" pitchFamily="34" charset="0"/>
                        <a:buNone/>
                      </a:pPr>
                      <a:r>
                        <a:rPr kumimoji="0" lang="en-US" altLang="ko-KR" sz="1000" b="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Arial" panose="020B0604020202020204" pitchFamily="34" charset="0"/>
                        </a:rPr>
                        <a:t>M</a:t>
                      </a:r>
                      <a:r>
                        <a:rPr kumimoji="0" lang="en-US" altLang="zh-CN" sz="1000" b="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Arial" panose="020B0604020202020204" pitchFamily="34" charset="0"/>
                        </a:rPr>
                        <a:t>ax: 400*300mm</a:t>
                      </a:r>
                      <a:endParaRPr kumimoji="0" lang="en-US" altLang="ko-KR" sz="1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Arial" panose="020B0604020202020204" pitchFamily="34" charset="0"/>
                      </a:endParaRPr>
                    </a:p>
                  </a:txBody>
                  <a:tcPr marL="90019" marR="90019" marT="46820" marB="46820" anchor="ctr" horzOverflow="overflow">
                    <a:lnT w="12700" cap="flat" cmpd="sng" algn="ctr">
                      <a:solidFill>
                        <a:schemeClr val="bg1"/>
                      </a:solidFill>
                      <a:prstDash val="solid"/>
                      <a:round/>
                      <a:headEnd type="none" w="med" len="med"/>
                      <a:tailEnd type="none" w="med" len="med"/>
                    </a:lnT>
                  </a:tcPr>
                </a:tc>
                <a:extLst>
                  <a:ext uri="{0D108BD9-81ED-4DB2-BD59-A6C34878D82A}">
                    <a16:rowId xmlns:a16="http://schemas.microsoft.com/office/drawing/2014/main" val="2871293900"/>
                  </a:ext>
                </a:extLst>
              </a:tr>
              <a:tr h="533400">
                <a:tc>
                  <a:txBody>
                    <a:bodyPr/>
                    <a:lstStyle/>
                    <a:p>
                      <a:pPr marL="0" marR="0" lvl="0" algn="ctr" defTabSz="914400" rtl="0" eaLnBrk="0" fontAlgn="base" latinLnBrk="1" hangingPunct="0">
                        <a:lnSpc>
                          <a:spcPct val="150000"/>
                        </a:lnSpc>
                        <a:spcBef>
                          <a:spcPct val="20000"/>
                        </a:spcBef>
                        <a:buClrTx/>
                        <a:buSzTx/>
                        <a:buFont typeface="Arial" panose="020B0604020202020204" pitchFamily="34" charset="0"/>
                        <a:buNone/>
                        <a:defRPr/>
                      </a:pPr>
                      <a:r>
                        <a:rPr kumimoji="0" lang="zh-CN" altLang="en-US" sz="1000" u="none" strike="noStrike" cap="none" normalizeH="0" baseline="0" dirty="0">
                          <a:ln>
                            <a:noFill/>
                          </a:ln>
                          <a:effectLst/>
                          <a:latin typeface="微软雅黑" panose="020B0503020204020204" pitchFamily="34" charset="-122"/>
                          <a:ea typeface="微软雅黑" panose="020B0503020204020204" pitchFamily="34" charset="-122"/>
                        </a:rPr>
                        <a:t>设备尺寸</a:t>
                      </a:r>
                      <a:endParaRPr kumimoji="0" lang="en-US" altLang="zh-CN" sz="1000" u="none" strike="noStrike" cap="none" normalizeH="0" baseline="0" dirty="0">
                        <a:ln>
                          <a:noFill/>
                        </a:ln>
                        <a:effectLst/>
                        <a:latin typeface="微软雅黑" panose="020B0503020204020204" pitchFamily="34" charset="-122"/>
                        <a:ea typeface="微软雅黑" panose="020B0503020204020204" pitchFamily="34" charset="-122"/>
                      </a:endParaRPr>
                    </a:p>
                    <a:p>
                      <a:pPr marL="0" marR="0" lvl="0" algn="ctr" defTabSz="914400" rtl="0" eaLnBrk="0" fontAlgn="base" latinLnBrk="1" hangingPunct="0">
                        <a:lnSpc>
                          <a:spcPct val="150000"/>
                        </a:lnSpc>
                        <a:spcBef>
                          <a:spcPct val="20000"/>
                        </a:spcBef>
                        <a:buClrTx/>
                        <a:buSzTx/>
                        <a:buFont typeface="Arial" panose="020B0604020202020204" pitchFamily="34" charset="0"/>
                        <a:buNone/>
                        <a:defRPr/>
                      </a:pPr>
                      <a:r>
                        <a:rPr kumimoji="0" lang="en-US" altLang="ko-KR" sz="1000" i="0" u="none" strike="noStrike" cap="none" normalizeH="0" baseline="0" dirty="0">
                          <a:ln>
                            <a:noFill/>
                          </a:ln>
                          <a:effectLst/>
                          <a:latin typeface="微软雅黑" panose="020B0503020204020204" pitchFamily="34" charset="-122"/>
                          <a:ea typeface="微软雅黑" panose="020B0503020204020204" pitchFamily="34" charset="-122"/>
                        </a:rPr>
                        <a:t>L*W*H</a:t>
                      </a:r>
                    </a:p>
                  </a:txBody>
                  <a:tcPr marL="90019" marR="90019" marT="46820" marB="46820" anchor="ctr" horzOverflow="overflow"/>
                </a:tc>
                <a:tc>
                  <a:txBody>
                    <a:bodyPr/>
                    <a:lstStyle/>
                    <a:p>
                      <a:pPr marL="0" marR="0" lvl="0" indent="0" algn="ctr" defTabSz="914400" rtl="0" eaLnBrk="0" fontAlgn="base" latinLnBrk="1" hangingPunct="0">
                        <a:lnSpc>
                          <a:spcPct val="150000"/>
                        </a:lnSpc>
                        <a:spcBef>
                          <a:spcPct val="20000"/>
                        </a:spcBef>
                        <a:spcAft>
                          <a:spcPct val="0"/>
                        </a:spcAft>
                        <a:buClrTx/>
                        <a:buSzTx/>
                        <a:buFont typeface="Arial" panose="020B0604020202020204" pitchFamily="34" charset="0"/>
                        <a:buNone/>
                      </a:pPr>
                      <a:r>
                        <a:rPr kumimoji="0" lang="en-US" altLang="zh-CN" sz="1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Arial" panose="020B0604020202020204" pitchFamily="34" charset="0"/>
                        </a:rPr>
                        <a:t>1150</a:t>
                      </a:r>
                      <a:r>
                        <a:rPr kumimoji="0" lang="zh-CN" altLang="en-US" sz="1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Arial" panose="020B0604020202020204" pitchFamily="34" charset="0"/>
                        </a:rPr>
                        <a:t>*</a:t>
                      </a:r>
                      <a:r>
                        <a:rPr kumimoji="0" lang="en-US" altLang="zh-CN" sz="1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Arial" panose="020B0604020202020204" pitchFamily="34" charset="0"/>
                        </a:rPr>
                        <a:t>1000</a:t>
                      </a:r>
                      <a:r>
                        <a:rPr kumimoji="0" lang="zh-CN" altLang="en-US" sz="1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Arial" panose="020B0604020202020204" pitchFamily="34" charset="0"/>
                        </a:rPr>
                        <a:t>*</a:t>
                      </a:r>
                      <a:r>
                        <a:rPr kumimoji="0" lang="en-US" altLang="zh-CN" sz="1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Arial" panose="020B0604020202020204" pitchFamily="34" charset="0"/>
                        </a:rPr>
                        <a:t>2000mm</a:t>
                      </a:r>
                      <a:endParaRPr kumimoji="0" lang="en-US" altLang="ko-KR" sz="1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Arial" panose="020B0604020202020204" pitchFamily="34" charset="0"/>
                      </a:endParaRPr>
                    </a:p>
                  </a:txBody>
                  <a:tcPr marL="90019" marR="90019" marT="46820" marB="46820" anchor="ctr" horzOverflow="overflow"/>
                </a:tc>
                <a:extLst>
                  <a:ext uri="{0D108BD9-81ED-4DB2-BD59-A6C34878D82A}">
                    <a16:rowId xmlns:a16="http://schemas.microsoft.com/office/drawing/2014/main" val="10003"/>
                  </a:ext>
                </a:extLst>
              </a:tr>
              <a:tr h="588604">
                <a:tc>
                  <a:txBody>
                    <a:bodyPr/>
                    <a:lstStyle/>
                    <a:p>
                      <a:pPr marL="0" marR="0" lvl="0" algn="ctr" defTabSz="914400" rtl="0" eaLnBrk="0" fontAlgn="base" latinLnBrk="1" hangingPunct="0">
                        <a:lnSpc>
                          <a:spcPct val="150000"/>
                        </a:lnSpc>
                        <a:spcBef>
                          <a:spcPct val="20000"/>
                        </a:spcBef>
                        <a:buClrTx/>
                        <a:buSzTx/>
                        <a:buFont typeface="Arial" panose="020B0604020202020204" pitchFamily="34" charset="0"/>
                        <a:buNone/>
                        <a:defRPr/>
                      </a:pPr>
                      <a:r>
                        <a:rPr kumimoji="0" lang="zh-CN" altLang="en-US" sz="1000" u="none" strike="noStrike" cap="none" normalizeH="0" baseline="0" dirty="0">
                          <a:ln>
                            <a:noFill/>
                          </a:ln>
                          <a:effectLst/>
                          <a:latin typeface="微软雅黑" panose="020B0503020204020204" pitchFamily="34" charset="-122"/>
                          <a:ea typeface="微软雅黑" panose="020B0503020204020204" pitchFamily="34" charset="-122"/>
                        </a:rPr>
                        <a:t>检测精度</a:t>
                      </a:r>
                      <a:endParaRPr kumimoji="0" lang="en-US" altLang="zh-CN" sz="1000" u="none" strike="noStrike" cap="none" normalizeH="0" baseline="0" dirty="0">
                        <a:ln>
                          <a:noFill/>
                        </a:ln>
                        <a:effectLst/>
                        <a:latin typeface="微软雅黑" panose="020B0503020204020204" pitchFamily="34" charset="-122"/>
                        <a:ea typeface="微软雅黑" panose="020B0503020204020204" pitchFamily="34" charset="-122"/>
                      </a:endParaRPr>
                    </a:p>
                    <a:p>
                      <a:pPr marL="0" marR="0" lvl="0" algn="ctr" defTabSz="914400" rtl="0" eaLnBrk="0" fontAlgn="base" latinLnBrk="1" hangingPunct="0">
                        <a:lnSpc>
                          <a:spcPct val="150000"/>
                        </a:lnSpc>
                        <a:spcBef>
                          <a:spcPct val="20000"/>
                        </a:spcBef>
                        <a:buClrTx/>
                        <a:buSzTx/>
                        <a:buFont typeface="Arial" panose="020B0604020202020204" pitchFamily="34" charset="0"/>
                        <a:buNone/>
                        <a:defRPr/>
                      </a:pPr>
                      <a:r>
                        <a:rPr kumimoji="0" lang="en-US" altLang="ko-KR" sz="1000" i="0" u="none" strike="noStrike" cap="none" normalizeH="0" baseline="0" dirty="0">
                          <a:ln>
                            <a:noFill/>
                          </a:ln>
                          <a:effectLst/>
                          <a:latin typeface="微软雅黑" panose="020B0503020204020204" pitchFamily="34" charset="-122"/>
                          <a:ea typeface="微软雅黑" panose="020B0503020204020204" pitchFamily="34" charset="-122"/>
                        </a:rPr>
                        <a:t>Detection accuracy</a:t>
                      </a:r>
                    </a:p>
                  </a:txBody>
                  <a:tcPr marL="90019" marR="90019" marT="46820" marB="46820" anchor="ctr" horzOverflow="overflow"/>
                </a:tc>
                <a:tc>
                  <a:txBody>
                    <a:bodyPr/>
                    <a:lstStyle/>
                    <a:p>
                      <a:pPr marL="0" marR="0" lvl="0" algn="ctr" defTabSz="914400" rtl="0" eaLnBrk="0" fontAlgn="base" latinLnBrk="1" hangingPunct="0">
                        <a:lnSpc>
                          <a:spcPct val="150000"/>
                        </a:lnSpc>
                        <a:spcBef>
                          <a:spcPct val="20000"/>
                        </a:spcBef>
                        <a:buClrTx/>
                        <a:buSzTx/>
                        <a:buFont typeface="Arial" panose="020B0604020202020204" pitchFamily="34" charset="0"/>
                        <a:buNone/>
                      </a:pPr>
                      <a:r>
                        <a:rPr kumimoji="0" lang="en-US" altLang="ko-KR" sz="1000" b="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Arial" panose="020B0604020202020204" pitchFamily="34" charset="0"/>
                        </a:rPr>
                        <a:t>2D:0.5</a:t>
                      </a:r>
                      <a:r>
                        <a:rPr kumimoji="0" lang="en-US" altLang="zh-CN" sz="1000" b="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Arial" panose="020B0604020202020204" pitchFamily="34" charset="0"/>
                        </a:rPr>
                        <a:t>um</a:t>
                      </a:r>
                      <a:endParaRPr kumimoji="0" lang="en-US" altLang="ko-KR" sz="1000" b="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Arial" panose="020B0604020202020204" pitchFamily="34" charset="0"/>
                      </a:endParaRPr>
                    </a:p>
                    <a:p>
                      <a:pPr marL="0" marR="0" lvl="0" algn="ctr" defTabSz="914400" rtl="0" eaLnBrk="0" fontAlgn="base" latinLnBrk="1" hangingPunct="0">
                        <a:lnSpc>
                          <a:spcPct val="150000"/>
                        </a:lnSpc>
                        <a:spcBef>
                          <a:spcPct val="20000"/>
                        </a:spcBef>
                        <a:buClrTx/>
                        <a:buSzTx/>
                        <a:buFont typeface="Arial" panose="020B0604020202020204" pitchFamily="34" charset="0"/>
                        <a:buNone/>
                      </a:pPr>
                      <a:r>
                        <a:rPr kumimoji="0" lang="en-US" altLang="ko-KR" sz="1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Arial" panose="020B0604020202020204" pitchFamily="34" charset="0"/>
                        </a:rPr>
                        <a:t>3D:0.5</a:t>
                      </a:r>
                      <a:r>
                        <a:rPr kumimoji="0" lang="en-US" altLang="zh-CN" sz="1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Arial" panose="020B0604020202020204" pitchFamily="34" charset="0"/>
                        </a:rPr>
                        <a:t>um</a:t>
                      </a:r>
                      <a:endParaRPr kumimoji="0" lang="en-US" altLang="ko-KR" sz="1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Arial" panose="020B0604020202020204" pitchFamily="34" charset="0"/>
                      </a:endParaRPr>
                    </a:p>
                  </a:txBody>
                  <a:tcPr marL="90019" marR="90019" marT="46820" marB="46820" anchor="ctr" horzOverflow="overflow"/>
                </a:tc>
                <a:extLst>
                  <a:ext uri="{0D108BD9-81ED-4DB2-BD59-A6C34878D82A}">
                    <a16:rowId xmlns:a16="http://schemas.microsoft.com/office/drawing/2014/main" val="10005"/>
                  </a:ext>
                </a:extLst>
              </a:tr>
              <a:tr h="514161">
                <a:tc>
                  <a:txBody>
                    <a:bodyPr/>
                    <a:lstStyle/>
                    <a:p>
                      <a:pPr marL="0" marR="0" lvl="0" indent="0" algn="ctr" defTabSz="914400" rtl="0" eaLnBrk="0" fontAlgn="base" latinLnBrk="1" hangingPunct="0">
                        <a:lnSpc>
                          <a:spcPct val="150000"/>
                        </a:lnSpc>
                        <a:spcBef>
                          <a:spcPct val="20000"/>
                        </a:spcBef>
                        <a:spcAft>
                          <a:spcPct val="0"/>
                        </a:spcAft>
                        <a:buClrTx/>
                        <a:buSzTx/>
                        <a:buFont typeface="Arial" panose="020B0604020202020204" pitchFamily="34" charset="0"/>
                        <a:buNone/>
                        <a:defRPr/>
                      </a:pPr>
                      <a:r>
                        <a:rPr kumimoji="0" lang="en-US" altLang="ko-KR" sz="1000" b="1"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rPr>
                        <a:t>Load/Unload</a:t>
                      </a:r>
                      <a:endParaRPr kumimoji="0" lang="en-US" altLang="ko-KR" sz="1000" b="1"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endParaRPr>
                    </a:p>
                  </a:txBody>
                  <a:tcPr marL="90019" marR="90019" marT="46820" marB="46820" anchor="ctr" horzOverflow="overflow"/>
                </a:tc>
                <a:tc>
                  <a:txBody>
                    <a:bodyPr/>
                    <a:lstStyle/>
                    <a:p>
                      <a:pPr marL="0" marR="0" lvl="0" algn="ctr" defTabSz="914400" rtl="0" eaLnBrk="0" fontAlgn="base" latinLnBrk="1" hangingPunct="0">
                        <a:lnSpc>
                          <a:spcPct val="150000"/>
                        </a:lnSpc>
                        <a:spcBef>
                          <a:spcPct val="20000"/>
                        </a:spcBef>
                        <a:buClrTx/>
                        <a:buSzTx/>
                        <a:buFont typeface="Arial" panose="020B0604020202020204" pitchFamily="34" charset="0"/>
                        <a:buNone/>
                      </a:pPr>
                      <a:r>
                        <a:rPr kumimoji="0" lang="zh-CN" altLang="en-US" sz="1000" b="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Arial" panose="020B0604020202020204" pitchFamily="34" charset="0"/>
                        </a:rPr>
                        <a:t>手动方式 </a:t>
                      </a:r>
                      <a:r>
                        <a:rPr kumimoji="0" lang="en-US" altLang="zh-CN" sz="1000" b="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Arial" panose="020B0604020202020204" pitchFamily="34" charset="0"/>
                        </a:rPr>
                        <a:t>Manually</a:t>
                      </a:r>
                      <a:endParaRPr kumimoji="0" lang="en-US" altLang="ko-KR" sz="1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Arial" panose="020B0604020202020204" pitchFamily="34" charset="0"/>
                      </a:endParaRPr>
                    </a:p>
                  </a:txBody>
                  <a:tcPr marL="90019" marR="90019" marT="46820" marB="46820" anchor="ctr" horzOverflow="overflow"/>
                </a:tc>
                <a:extLst>
                  <a:ext uri="{0D108BD9-81ED-4DB2-BD59-A6C34878D82A}">
                    <a16:rowId xmlns:a16="http://schemas.microsoft.com/office/drawing/2014/main" val="10008"/>
                  </a:ext>
                </a:extLst>
              </a:tr>
              <a:tr h="428680">
                <a:tc>
                  <a:txBody>
                    <a:bodyPr/>
                    <a:lstStyle/>
                    <a:p>
                      <a:pPr marL="0" marR="0" lvl="0" indent="0" algn="ctr" defTabSz="914400" rtl="0" eaLnBrk="0" fontAlgn="base" latinLnBrk="1" hangingPunct="0">
                        <a:lnSpc>
                          <a:spcPct val="150000"/>
                        </a:lnSpc>
                        <a:spcBef>
                          <a:spcPct val="20000"/>
                        </a:spcBef>
                        <a:spcAft>
                          <a:spcPct val="0"/>
                        </a:spcAft>
                        <a:buClrTx/>
                        <a:buSzTx/>
                        <a:buFont typeface="Arial" panose="020B0604020202020204" pitchFamily="34" charset="0"/>
                        <a:buNone/>
                        <a:defRPr/>
                      </a:pPr>
                      <a:r>
                        <a:rPr kumimoji="0" lang="zh-CN" altLang="en-US" sz="1000" b="1" u="none" strike="noStrike" cap="none" normalizeH="0" baseline="0" dirty="0">
                          <a:ln>
                            <a:noFill/>
                          </a:ln>
                          <a:solidFill>
                            <a:schemeClr val="lt1"/>
                          </a:solidFill>
                          <a:effectLst/>
                          <a:latin typeface="微软雅黑" panose="020B0503020204020204" pitchFamily="34" charset="-122"/>
                          <a:ea typeface="微软雅黑" panose="020B0503020204020204" pitchFamily="34" charset="-122"/>
                        </a:rPr>
                        <a:t>相机 </a:t>
                      </a:r>
                      <a:r>
                        <a:rPr kumimoji="0" lang="en-US" altLang="zh-CN" sz="1000" b="1" u="none" strike="noStrike" cap="none" normalizeH="0" baseline="0" dirty="0">
                          <a:ln>
                            <a:noFill/>
                          </a:ln>
                          <a:solidFill>
                            <a:schemeClr val="lt1"/>
                          </a:solidFill>
                          <a:effectLst/>
                          <a:latin typeface="微软雅黑" panose="020B0503020204020204" pitchFamily="34" charset="-122"/>
                          <a:ea typeface="微软雅黑" panose="020B0503020204020204" pitchFamily="34" charset="-122"/>
                        </a:rPr>
                        <a:t>Camera</a:t>
                      </a:r>
                      <a:endParaRPr kumimoji="0" lang="en-US" altLang="ko-KR" sz="1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txBody>
                  <a:tcPr marL="90019" marR="90019" marT="46820" marB="46820" anchor="ctr" horzOverflow="overflow"/>
                </a:tc>
                <a:tc>
                  <a:txBody>
                    <a:bodyPr/>
                    <a:lstStyle/>
                    <a:p>
                      <a:pPr marL="0" marR="0" lvl="0" algn="ctr" defTabSz="914400" rtl="0" eaLnBrk="0" fontAlgn="base" latinLnBrk="1" hangingPunct="0">
                        <a:lnSpc>
                          <a:spcPct val="150000"/>
                        </a:lnSpc>
                        <a:spcBef>
                          <a:spcPct val="20000"/>
                        </a:spcBef>
                        <a:buClrTx/>
                        <a:buSzTx/>
                        <a:buFont typeface="Arial" panose="020B0604020202020204" pitchFamily="34" charset="0"/>
                        <a:buNone/>
                      </a:pPr>
                      <a:r>
                        <a:rPr kumimoji="0" lang="en-US" altLang="zh-CN" sz="1000" b="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Arial" panose="020B0604020202020204" pitchFamily="34" charset="0"/>
                        </a:rPr>
                        <a:t>2D 500</a:t>
                      </a:r>
                      <a:r>
                        <a:rPr kumimoji="0" lang="zh-CN" altLang="en-US" sz="1000" b="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Arial" panose="020B0604020202020204" pitchFamily="34" charset="0"/>
                        </a:rPr>
                        <a:t>万</a:t>
                      </a:r>
                      <a:r>
                        <a:rPr kumimoji="0" lang="en-US" altLang="zh-CN" sz="1000" b="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Arial" panose="020B0604020202020204" pitchFamily="34" charset="0"/>
                        </a:rPr>
                        <a:t>&amp;1200</a:t>
                      </a:r>
                      <a:r>
                        <a:rPr kumimoji="0" lang="zh-CN" altLang="en-US" sz="1000" b="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Arial" panose="020B0604020202020204" pitchFamily="34" charset="0"/>
                        </a:rPr>
                        <a:t>万 各</a:t>
                      </a:r>
                      <a:r>
                        <a:rPr kumimoji="0" lang="en-US" altLang="zh-CN" sz="1000" b="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Arial" panose="020B0604020202020204" pitchFamily="34" charset="0"/>
                        </a:rPr>
                        <a:t>1</a:t>
                      </a:r>
                      <a:r>
                        <a:rPr kumimoji="0" lang="zh-CN" altLang="en-US" sz="1000" b="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Arial" panose="020B0604020202020204" pitchFamily="34" charset="0"/>
                        </a:rPr>
                        <a:t>个</a:t>
                      </a:r>
                      <a:r>
                        <a:rPr kumimoji="0" lang="en-US" altLang="zh-CN" sz="1000" b="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Arial" panose="020B0604020202020204" pitchFamily="34" charset="0"/>
                        </a:rPr>
                        <a:t>(</a:t>
                      </a:r>
                      <a:r>
                        <a:rPr kumimoji="0" lang="zh-CN" altLang="en-US" sz="1000" b="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Arial" panose="020B0604020202020204" pitchFamily="34" charset="0"/>
                        </a:rPr>
                        <a:t>基恩士</a:t>
                      </a:r>
                      <a:r>
                        <a:rPr kumimoji="0" lang="en-US" altLang="zh-CN" sz="1000" b="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Arial" panose="020B0604020202020204" pitchFamily="34" charset="0"/>
                        </a:rPr>
                        <a:t>)</a:t>
                      </a:r>
                    </a:p>
                    <a:p>
                      <a:pPr marL="0" marR="0" lvl="0" algn="ctr" defTabSz="914400" rtl="0" eaLnBrk="0" fontAlgn="base" latinLnBrk="1" hangingPunct="0">
                        <a:lnSpc>
                          <a:spcPct val="150000"/>
                        </a:lnSpc>
                        <a:spcBef>
                          <a:spcPct val="20000"/>
                        </a:spcBef>
                        <a:buClrTx/>
                        <a:buSzTx/>
                        <a:buFont typeface="Arial" panose="020B0604020202020204" pitchFamily="34" charset="0"/>
                        <a:buNone/>
                      </a:pPr>
                      <a:r>
                        <a:rPr kumimoji="0" lang="en-US" altLang="ko-KR" sz="1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Arial" panose="020B0604020202020204" pitchFamily="34" charset="0"/>
                        </a:rPr>
                        <a:t>3D </a:t>
                      </a:r>
                      <a:r>
                        <a:rPr kumimoji="0" lang="zh-CN" altLang="en-US" sz="1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Arial" panose="020B0604020202020204" pitchFamily="34" charset="0"/>
                        </a:rPr>
                        <a:t>高精度测量测探头</a:t>
                      </a:r>
                      <a:r>
                        <a:rPr kumimoji="0" lang="en-US" altLang="zh-CN" sz="1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Arial" panose="020B0604020202020204" pitchFamily="34" charset="0"/>
                        </a:rPr>
                        <a:t>(</a:t>
                      </a:r>
                      <a:r>
                        <a:rPr kumimoji="0" lang="zh-CN" altLang="en-US" sz="1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Arial" panose="020B0604020202020204" pitchFamily="34" charset="0"/>
                        </a:rPr>
                        <a:t>基恩士</a:t>
                      </a:r>
                      <a:r>
                        <a:rPr kumimoji="0" lang="en-US" altLang="zh-CN" sz="1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Arial" panose="020B0604020202020204" pitchFamily="34" charset="0"/>
                        </a:rPr>
                        <a:t>)</a:t>
                      </a:r>
                    </a:p>
                    <a:p>
                      <a:pPr marL="0" marR="0" lvl="0" algn="ctr" defTabSz="914400" rtl="0" eaLnBrk="0" fontAlgn="base" latinLnBrk="1" hangingPunct="0">
                        <a:lnSpc>
                          <a:spcPct val="150000"/>
                        </a:lnSpc>
                        <a:spcBef>
                          <a:spcPct val="20000"/>
                        </a:spcBef>
                        <a:buClrTx/>
                        <a:buSzTx/>
                        <a:buFont typeface="Arial" panose="020B0604020202020204" pitchFamily="34" charset="0"/>
                        <a:buNone/>
                      </a:pPr>
                      <a:r>
                        <a:rPr kumimoji="0" lang="en-US" altLang="ko-KR" sz="1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Arial" panose="020B0604020202020204" pitchFamily="34" charset="0"/>
                        </a:rPr>
                        <a:t>2D 500K &amp; 1200K pixel each (Keyence)</a:t>
                      </a:r>
                    </a:p>
                    <a:p>
                      <a:pPr marL="0" marR="0" lvl="0" algn="ctr" defTabSz="914400" rtl="0" eaLnBrk="0" fontAlgn="base" latinLnBrk="1" hangingPunct="0">
                        <a:lnSpc>
                          <a:spcPct val="150000"/>
                        </a:lnSpc>
                        <a:spcBef>
                          <a:spcPct val="20000"/>
                        </a:spcBef>
                        <a:buClrTx/>
                        <a:buSzTx/>
                        <a:buFont typeface="Arial" panose="020B0604020202020204" pitchFamily="34" charset="0"/>
                        <a:buNone/>
                      </a:pPr>
                      <a:r>
                        <a:rPr kumimoji="0" lang="en-US" altLang="ko-KR" sz="1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Arial" panose="020B0604020202020204" pitchFamily="34" charset="0"/>
                        </a:rPr>
                        <a:t>3D High Precision Measuring Probe (Keyence)</a:t>
                      </a:r>
                    </a:p>
                  </a:txBody>
                  <a:tcPr marL="90019" marR="90019" marT="46820" marB="46820" anchor="ctr" horzOverflow="overflow"/>
                </a:tc>
                <a:extLst>
                  <a:ext uri="{0D108BD9-81ED-4DB2-BD59-A6C34878D82A}">
                    <a16:rowId xmlns:a16="http://schemas.microsoft.com/office/drawing/2014/main" val="10009"/>
                  </a:ext>
                </a:extLst>
              </a:tr>
            </a:tbl>
          </a:graphicData>
        </a:graphic>
      </p:graphicFrame>
      <p:sp>
        <p:nvSpPr>
          <p:cNvPr id="17" name="文本框 16">
            <a:extLst>
              <a:ext uri="{FF2B5EF4-FFF2-40B4-BE49-F238E27FC236}">
                <a16:creationId xmlns:a16="http://schemas.microsoft.com/office/drawing/2014/main" id="{FA9053BA-BD68-4CAC-8861-3EB23B42CBE3}"/>
              </a:ext>
            </a:extLst>
          </p:cNvPr>
          <p:cNvSpPr txBox="1"/>
          <p:nvPr/>
        </p:nvSpPr>
        <p:spPr>
          <a:xfrm>
            <a:off x="58153" y="104274"/>
            <a:ext cx="7485647" cy="461665"/>
          </a:xfrm>
          <a:prstGeom prst="rect">
            <a:avLst/>
          </a:prstGeom>
          <a:noFill/>
        </p:spPr>
        <p:txBody>
          <a:bodyPr wrap="square" rtlCol="0">
            <a:spAutoFit/>
          </a:bodyPr>
          <a:lstStyle>
            <a:defPPr>
              <a:defRPr lang="zh-CN"/>
            </a:defPPr>
            <a:lvl1pPr>
              <a:defRPr sz="2400" b="1"/>
            </a:lvl1pPr>
          </a:lstStyle>
          <a:p>
            <a:r>
              <a:rPr lang="zh-CN" altLang="en-US" dirty="0">
                <a:latin typeface="黑体" panose="02010609060101010101" pitchFamily="49" charset="-122"/>
                <a:ea typeface="黑体" panose="02010609060101010101" pitchFamily="49" charset="-122"/>
                <a:cs typeface="Arial" panose="020B0604020202020204" pitchFamily="34" charset="0"/>
              </a:rPr>
              <a:t>单台设备介绍 </a:t>
            </a:r>
            <a:r>
              <a:rPr lang="en-US" altLang="zh-CN" dirty="0">
                <a:latin typeface="黑体" panose="02010609060101010101" pitchFamily="49" charset="-122"/>
                <a:ea typeface="黑体" panose="02010609060101010101" pitchFamily="49" charset="-122"/>
                <a:cs typeface="Arial" panose="020B0604020202020204" pitchFamily="34" charset="0"/>
              </a:rPr>
              <a:t>Introduction to single device</a:t>
            </a:r>
            <a:endParaRPr lang="en-CA" altLang="zh-CN" dirty="0">
              <a:latin typeface="黑体" panose="02010609060101010101" pitchFamily="49" charset="-122"/>
              <a:ea typeface="黑体" panose="02010609060101010101" pitchFamily="49" charset="-122"/>
              <a:cs typeface="Arial" panose="020B0604020202020204" pitchFamily="34" charset="0"/>
            </a:endParaRPr>
          </a:p>
        </p:txBody>
      </p:sp>
      <p:pic>
        <p:nvPicPr>
          <p:cNvPr id="8" name="图片 7">
            <a:extLst>
              <a:ext uri="{FF2B5EF4-FFF2-40B4-BE49-F238E27FC236}">
                <a16:creationId xmlns:a16="http://schemas.microsoft.com/office/drawing/2014/main" id="{0D54C942-C73F-4EE0-BFAE-7CDC0009DA9D}"/>
              </a:ext>
            </a:extLst>
          </p:cNvPr>
          <p:cNvPicPr>
            <a:picLocks noChangeAspect="1"/>
          </p:cNvPicPr>
          <p:nvPr/>
        </p:nvPicPr>
        <p:blipFill>
          <a:blip r:embed="rId2"/>
          <a:stretch>
            <a:fillRect/>
          </a:stretch>
        </p:blipFill>
        <p:spPr>
          <a:xfrm>
            <a:off x="457200" y="2320380"/>
            <a:ext cx="3467100" cy="4151761"/>
          </a:xfrm>
          <a:prstGeom prst="rect">
            <a:avLst/>
          </a:prstGeom>
        </p:spPr>
      </p:pic>
      <p:sp>
        <p:nvSpPr>
          <p:cNvPr id="9" name="文本框 8">
            <a:extLst>
              <a:ext uri="{FF2B5EF4-FFF2-40B4-BE49-F238E27FC236}">
                <a16:creationId xmlns:a16="http://schemas.microsoft.com/office/drawing/2014/main" id="{1EFF3D5F-09F8-40FF-B99C-49F6BAE62ACC}"/>
              </a:ext>
            </a:extLst>
          </p:cNvPr>
          <p:cNvSpPr txBox="1"/>
          <p:nvPr/>
        </p:nvSpPr>
        <p:spPr>
          <a:xfrm>
            <a:off x="838200" y="6361794"/>
            <a:ext cx="2278300" cy="307777"/>
          </a:xfrm>
          <a:prstGeom prst="rect">
            <a:avLst/>
          </a:prstGeom>
          <a:noFill/>
        </p:spPr>
        <p:txBody>
          <a:bodyPr wrap="square" rtlCol="0">
            <a:spAutoFit/>
          </a:bodyPr>
          <a:lstStyle/>
          <a:p>
            <a:pPr algn="ctr"/>
            <a:r>
              <a:rPr lang="en-US" altLang="zh-CN" sz="1400" b="1" dirty="0">
                <a:latin typeface="微软雅黑" panose="020B0503020204020204" pitchFamily="34" charset="-122"/>
                <a:ea typeface="微软雅黑" panose="020B0503020204020204" pitchFamily="34" charset="-122"/>
              </a:rPr>
              <a:t>3D AOI</a:t>
            </a:r>
            <a:r>
              <a:rPr lang="zh-CN" altLang="en-US" sz="1400" b="1" dirty="0">
                <a:latin typeface="微软雅黑" panose="020B0503020204020204" pitchFamily="34" charset="-122"/>
                <a:ea typeface="微软雅黑" panose="020B0503020204020204" pitchFamily="34" charset="-122"/>
              </a:rPr>
              <a:t>量测设备</a:t>
            </a:r>
          </a:p>
        </p:txBody>
      </p:sp>
    </p:spTree>
    <p:extLst>
      <p:ext uri="{BB962C8B-B14F-4D97-AF65-F5344CB8AC3E}">
        <p14:creationId xmlns:p14="http://schemas.microsoft.com/office/powerpoint/2010/main" val="149045766"/>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a:extLst>
              <a:ext uri="{FF2B5EF4-FFF2-40B4-BE49-F238E27FC236}">
                <a16:creationId xmlns:a16="http://schemas.microsoft.com/office/drawing/2014/main" id="{62FE7128-FA21-41F9-BB5F-82E47592F270}"/>
              </a:ext>
            </a:extLst>
          </p:cNvPr>
          <p:cNvSpPr txBox="1"/>
          <p:nvPr/>
        </p:nvSpPr>
        <p:spPr>
          <a:xfrm>
            <a:off x="26238" y="762000"/>
            <a:ext cx="6603161" cy="584775"/>
          </a:xfrm>
          <a:prstGeom prst="rect">
            <a:avLst/>
          </a:prstGeom>
          <a:noFill/>
        </p:spPr>
        <p:txBody>
          <a:bodyPr wrap="square">
            <a:spAutoFit/>
          </a:bodyPr>
          <a:lstStyle/>
          <a:p>
            <a:pPr>
              <a:defRPr/>
            </a:pP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行车电脑各制程段产品体系 </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The product system of each process section of the car computer</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 </a:t>
            </a:r>
          </a:p>
        </p:txBody>
      </p:sp>
      <p:sp>
        <p:nvSpPr>
          <p:cNvPr id="11" name="圆角矩形 11">
            <a:extLst>
              <a:ext uri="{FF2B5EF4-FFF2-40B4-BE49-F238E27FC236}">
                <a16:creationId xmlns:a16="http://schemas.microsoft.com/office/drawing/2014/main" id="{9868EC5D-3FA6-4927-82AC-8F3B643AD7F5}"/>
              </a:ext>
            </a:extLst>
          </p:cNvPr>
          <p:cNvSpPr/>
          <p:nvPr/>
        </p:nvSpPr>
        <p:spPr>
          <a:xfrm>
            <a:off x="228600" y="3332451"/>
            <a:ext cx="8388000" cy="203200"/>
          </a:xfrm>
          <a:prstGeom prst="roundRect">
            <a:avLst/>
          </a:prstGeom>
          <a:solidFill>
            <a:schemeClr val="tx1">
              <a:alpha val="3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latin typeface="微软雅黑" panose="020B0503020204020204" pitchFamily="34" charset="-122"/>
              <a:ea typeface="微软雅黑" panose="020B0503020204020204" pitchFamily="34" charset="-122"/>
            </a:endParaRPr>
          </a:p>
        </p:txBody>
      </p:sp>
      <p:cxnSp>
        <p:nvCxnSpPr>
          <p:cNvPr id="12" name="直接连接符 11">
            <a:extLst>
              <a:ext uri="{FF2B5EF4-FFF2-40B4-BE49-F238E27FC236}">
                <a16:creationId xmlns:a16="http://schemas.microsoft.com/office/drawing/2014/main" id="{2ADE8FCD-CCFF-4386-98AB-CDFB7281F1D5}"/>
              </a:ext>
            </a:extLst>
          </p:cNvPr>
          <p:cNvCxnSpPr/>
          <p:nvPr/>
        </p:nvCxnSpPr>
        <p:spPr>
          <a:xfrm rot="5400000">
            <a:off x="1122806" y="3809665"/>
            <a:ext cx="333375" cy="1588"/>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5D318C12-5910-421F-ABA2-2818DD7C26BE}"/>
              </a:ext>
            </a:extLst>
          </p:cNvPr>
          <p:cNvCxnSpPr/>
          <p:nvPr/>
        </p:nvCxnSpPr>
        <p:spPr>
          <a:xfrm rot="5400000">
            <a:off x="2484881" y="3009565"/>
            <a:ext cx="333375" cy="1588"/>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16439E35-7665-46E2-AEA9-4C8D31A905F0}"/>
              </a:ext>
            </a:extLst>
          </p:cNvPr>
          <p:cNvCxnSpPr/>
          <p:nvPr/>
        </p:nvCxnSpPr>
        <p:spPr>
          <a:xfrm rot="5400000">
            <a:off x="3837431" y="3838240"/>
            <a:ext cx="333375" cy="1588"/>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EFFB5BD4-6ECF-43DF-B920-8F05DD21B80D}"/>
              </a:ext>
            </a:extLst>
          </p:cNvPr>
          <p:cNvCxnSpPr/>
          <p:nvPr/>
        </p:nvCxnSpPr>
        <p:spPr>
          <a:xfrm rot="5400000">
            <a:off x="5211661" y="2954725"/>
            <a:ext cx="333375" cy="1588"/>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E05B1DE3-B810-4EA7-85B2-A6778D76493F}"/>
              </a:ext>
            </a:extLst>
          </p:cNvPr>
          <p:cNvCxnSpPr/>
          <p:nvPr/>
        </p:nvCxnSpPr>
        <p:spPr>
          <a:xfrm rot="5400000">
            <a:off x="6536180" y="3834419"/>
            <a:ext cx="333375" cy="1588"/>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90BB4DF0-BE7E-40F3-99DB-BD921D92516A}"/>
              </a:ext>
            </a:extLst>
          </p:cNvPr>
          <p:cNvCxnSpPr/>
          <p:nvPr/>
        </p:nvCxnSpPr>
        <p:spPr>
          <a:xfrm rot="5400000">
            <a:off x="7745896" y="2921510"/>
            <a:ext cx="333375" cy="1588"/>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3" name="椭圆 22">
            <a:extLst>
              <a:ext uri="{FF2B5EF4-FFF2-40B4-BE49-F238E27FC236}">
                <a16:creationId xmlns:a16="http://schemas.microsoft.com/office/drawing/2014/main" id="{AF3B09D9-8D29-4FB4-AC99-741C0B245FDB}"/>
              </a:ext>
            </a:extLst>
          </p:cNvPr>
          <p:cNvSpPr/>
          <p:nvPr/>
        </p:nvSpPr>
        <p:spPr>
          <a:xfrm>
            <a:off x="955325" y="3127833"/>
            <a:ext cx="638175" cy="638175"/>
          </a:xfrm>
          <a:prstGeom prst="ellipse">
            <a:avLst/>
          </a:prstGeom>
          <a:gradFill flip="none" rotWithShape="1">
            <a:gsLst>
              <a:gs pos="0">
                <a:schemeClr val="accent5">
                  <a:lumMod val="60000"/>
                  <a:lumOff val="40000"/>
                  <a:tint val="66000"/>
                  <a:satMod val="160000"/>
                </a:schemeClr>
              </a:gs>
              <a:gs pos="50000">
                <a:schemeClr val="accent5">
                  <a:lumMod val="60000"/>
                  <a:lumOff val="40000"/>
                  <a:tint val="44500"/>
                  <a:satMod val="160000"/>
                </a:schemeClr>
              </a:gs>
              <a:gs pos="100000">
                <a:schemeClr val="accent5">
                  <a:lumMod val="60000"/>
                  <a:lumOff val="40000"/>
                  <a:tint val="23500"/>
                  <a:satMod val="160000"/>
                </a:schemeClr>
              </a:gs>
            </a:gsLst>
            <a:lin ang="13500000" scaled="1"/>
            <a:tileRect/>
          </a:gradFill>
          <a:ln>
            <a:solidFill>
              <a:schemeClr val="bg1"/>
            </a:solidFill>
          </a:ln>
        </p:spPr>
        <p:style>
          <a:lnRef idx="1">
            <a:schemeClr val="accent1"/>
          </a:lnRef>
          <a:fillRef idx="2">
            <a:schemeClr val="accent1"/>
          </a:fillRef>
          <a:effectRef idx="1">
            <a:schemeClr val="accent1"/>
          </a:effectRef>
          <a:fontRef idx="minor">
            <a:schemeClr val="dk1"/>
          </a:fontRef>
        </p:style>
        <p:txBody>
          <a:bodyPr anchor="ctr"/>
          <a:lstStyle/>
          <a:p>
            <a:pPr algn="ctr">
              <a:defRPr/>
            </a:pPr>
            <a:r>
              <a:rPr lang="en-US" altLang="zh-CN" sz="1000">
                <a:latin typeface="微软雅黑" panose="020B0503020204020204" pitchFamily="34" charset="-122"/>
                <a:ea typeface="微软雅黑" panose="020B0503020204020204" pitchFamily="34" charset="-122"/>
              </a:rPr>
              <a:t>           </a:t>
            </a:r>
            <a:endParaRPr lang="zh-CN" altLang="en-US" sz="1000" dirty="0">
              <a:latin typeface="微软雅黑" panose="020B0503020204020204" pitchFamily="34" charset="-122"/>
              <a:ea typeface="微软雅黑" panose="020B0503020204020204" pitchFamily="34" charset="-122"/>
            </a:endParaRPr>
          </a:p>
        </p:txBody>
      </p:sp>
      <p:sp>
        <p:nvSpPr>
          <p:cNvPr id="24" name="椭圆 23">
            <a:extLst>
              <a:ext uri="{FF2B5EF4-FFF2-40B4-BE49-F238E27FC236}">
                <a16:creationId xmlns:a16="http://schemas.microsoft.com/office/drawing/2014/main" id="{E6A5376A-1CA7-4866-9625-F579BBAE4871}"/>
              </a:ext>
            </a:extLst>
          </p:cNvPr>
          <p:cNvSpPr/>
          <p:nvPr/>
        </p:nvSpPr>
        <p:spPr>
          <a:xfrm>
            <a:off x="2345975" y="3108783"/>
            <a:ext cx="638175" cy="638175"/>
          </a:xfrm>
          <a:prstGeom prst="ellipse">
            <a:avLst/>
          </a:prstGeom>
          <a:gradFill flip="none" rotWithShape="1">
            <a:gsLst>
              <a:gs pos="0">
                <a:schemeClr val="accent1">
                  <a:lumMod val="60000"/>
                  <a:lumOff val="40000"/>
                  <a:tint val="66000"/>
                  <a:satMod val="160000"/>
                </a:schemeClr>
              </a:gs>
              <a:gs pos="50000">
                <a:schemeClr val="accent1">
                  <a:lumMod val="60000"/>
                  <a:lumOff val="40000"/>
                  <a:tint val="44500"/>
                  <a:satMod val="160000"/>
                </a:schemeClr>
              </a:gs>
              <a:gs pos="100000">
                <a:schemeClr val="accent1">
                  <a:lumMod val="60000"/>
                  <a:lumOff val="40000"/>
                  <a:tint val="23500"/>
                  <a:satMod val="160000"/>
                </a:schemeClr>
              </a:gs>
            </a:gsLst>
            <a:lin ang="13500000" scaled="1"/>
            <a:tileRect/>
          </a:gradFill>
          <a:ln>
            <a:solidFill>
              <a:schemeClr val="bg1"/>
            </a:solidFill>
          </a:ln>
        </p:spPr>
        <p:style>
          <a:lnRef idx="1">
            <a:schemeClr val="accent1"/>
          </a:lnRef>
          <a:fillRef idx="2">
            <a:schemeClr val="accent1"/>
          </a:fillRef>
          <a:effectRef idx="1">
            <a:schemeClr val="accent1"/>
          </a:effectRef>
          <a:fontRef idx="minor">
            <a:schemeClr val="dk1"/>
          </a:fontRef>
        </p:style>
        <p:txBody>
          <a:bodyPr anchor="ctr"/>
          <a:lstStyle/>
          <a:p>
            <a:pPr algn="ctr">
              <a:defRPr/>
            </a:pPr>
            <a:r>
              <a:rPr lang="en-US" altLang="zh-CN" sz="1000">
                <a:latin typeface="微软雅黑" panose="020B0503020204020204" pitchFamily="34" charset="-122"/>
                <a:ea typeface="微软雅黑" panose="020B0503020204020204" pitchFamily="34" charset="-122"/>
              </a:rPr>
              <a:t>           </a:t>
            </a:r>
            <a:endParaRPr lang="zh-CN" altLang="en-US" sz="1000" dirty="0">
              <a:latin typeface="微软雅黑" panose="020B0503020204020204" pitchFamily="34" charset="-122"/>
              <a:ea typeface="微软雅黑" panose="020B0503020204020204" pitchFamily="34" charset="-122"/>
            </a:endParaRPr>
          </a:p>
        </p:txBody>
      </p:sp>
      <p:sp>
        <p:nvSpPr>
          <p:cNvPr id="25" name="椭圆 24">
            <a:extLst>
              <a:ext uri="{FF2B5EF4-FFF2-40B4-BE49-F238E27FC236}">
                <a16:creationId xmlns:a16="http://schemas.microsoft.com/office/drawing/2014/main" id="{6E6C1BD8-F934-4A24-BCB9-1FE4C407B87E}"/>
              </a:ext>
            </a:extLst>
          </p:cNvPr>
          <p:cNvSpPr/>
          <p:nvPr/>
        </p:nvSpPr>
        <p:spPr>
          <a:xfrm>
            <a:off x="3689000" y="3108783"/>
            <a:ext cx="638175" cy="638175"/>
          </a:xfrm>
          <a:prstGeom prst="ellipse">
            <a:avLst/>
          </a:prstGeom>
          <a:solidFill>
            <a:schemeClr val="accent4">
              <a:lumMod val="40000"/>
              <a:lumOff val="60000"/>
            </a:schemeClr>
          </a:solidFill>
          <a:ln>
            <a:solidFill>
              <a:schemeClr val="bg1"/>
            </a:solidFill>
          </a:ln>
        </p:spPr>
        <p:style>
          <a:lnRef idx="1">
            <a:schemeClr val="accent1"/>
          </a:lnRef>
          <a:fillRef idx="2">
            <a:schemeClr val="accent1"/>
          </a:fillRef>
          <a:effectRef idx="1">
            <a:schemeClr val="accent1"/>
          </a:effectRef>
          <a:fontRef idx="minor">
            <a:schemeClr val="dk1"/>
          </a:fontRef>
        </p:style>
        <p:txBody>
          <a:bodyPr anchor="ctr"/>
          <a:lstStyle/>
          <a:p>
            <a:pPr algn="ctr">
              <a:defRPr/>
            </a:pPr>
            <a:r>
              <a:rPr lang="en-US" altLang="zh-CN" sz="1000">
                <a:latin typeface="微软雅黑" panose="020B0503020204020204" pitchFamily="34" charset="-122"/>
                <a:ea typeface="微软雅黑" panose="020B0503020204020204" pitchFamily="34" charset="-122"/>
              </a:rPr>
              <a:t>           </a:t>
            </a:r>
            <a:endParaRPr lang="zh-CN" altLang="en-US" sz="1000" dirty="0">
              <a:latin typeface="微软雅黑" panose="020B0503020204020204" pitchFamily="34" charset="-122"/>
              <a:ea typeface="微软雅黑" panose="020B0503020204020204" pitchFamily="34" charset="-122"/>
            </a:endParaRPr>
          </a:p>
        </p:txBody>
      </p:sp>
      <p:sp>
        <p:nvSpPr>
          <p:cNvPr id="26" name="椭圆 25">
            <a:extLst>
              <a:ext uri="{FF2B5EF4-FFF2-40B4-BE49-F238E27FC236}">
                <a16:creationId xmlns:a16="http://schemas.microsoft.com/office/drawing/2014/main" id="{2A4D88F6-FDA1-4DF2-BA81-8792CAD1F14E}"/>
              </a:ext>
            </a:extLst>
          </p:cNvPr>
          <p:cNvSpPr/>
          <p:nvPr/>
        </p:nvSpPr>
        <p:spPr>
          <a:xfrm>
            <a:off x="5051075" y="3108783"/>
            <a:ext cx="638175" cy="638175"/>
          </a:xfrm>
          <a:prstGeom prst="ellipse">
            <a:avLst/>
          </a:prstGeom>
          <a:gradFill flip="none" rotWithShape="1">
            <a:gsLst>
              <a:gs pos="0">
                <a:schemeClr val="accent6">
                  <a:lumMod val="60000"/>
                  <a:lumOff val="40000"/>
                  <a:tint val="66000"/>
                  <a:satMod val="160000"/>
                </a:schemeClr>
              </a:gs>
              <a:gs pos="50000">
                <a:schemeClr val="accent6">
                  <a:lumMod val="60000"/>
                  <a:lumOff val="40000"/>
                  <a:tint val="44500"/>
                  <a:satMod val="160000"/>
                </a:schemeClr>
              </a:gs>
              <a:gs pos="100000">
                <a:schemeClr val="accent6">
                  <a:lumMod val="60000"/>
                  <a:lumOff val="40000"/>
                  <a:tint val="23500"/>
                  <a:satMod val="160000"/>
                </a:schemeClr>
              </a:gs>
            </a:gsLst>
            <a:lin ang="13500000" scaled="1"/>
            <a:tileRect/>
          </a:gradFill>
          <a:ln>
            <a:solidFill>
              <a:schemeClr val="bg1"/>
            </a:solidFill>
          </a:ln>
        </p:spPr>
        <p:style>
          <a:lnRef idx="1">
            <a:schemeClr val="accent1"/>
          </a:lnRef>
          <a:fillRef idx="2">
            <a:schemeClr val="accent1"/>
          </a:fillRef>
          <a:effectRef idx="1">
            <a:schemeClr val="accent1"/>
          </a:effectRef>
          <a:fontRef idx="minor">
            <a:schemeClr val="dk1"/>
          </a:fontRef>
        </p:style>
        <p:txBody>
          <a:bodyPr anchor="ctr"/>
          <a:lstStyle/>
          <a:p>
            <a:pPr algn="ctr">
              <a:defRPr/>
            </a:pPr>
            <a:r>
              <a:rPr lang="en-US" altLang="zh-CN" sz="1000">
                <a:latin typeface="微软雅黑" panose="020B0503020204020204" pitchFamily="34" charset="-122"/>
                <a:ea typeface="微软雅黑" panose="020B0503020204020204" pitchFamily="34" charset="-122"/>
              </a:rPr>
              <a:t>           </a:t>
            </a:r>
            <a:endParaRPr lang="zh-CN" altLang="en-US" sz="1000" dirty="0">
              <a:latin typeface="微软雅黑" panose="020B0503020204020204" pitchFamily="34" charset="-122"/>
              <a:ea typeface="微软雅黑" panose="020B0503020204020204" pitchFamily="34" charset="-122"/>
            </a:endParaRPr>
          </a:p>
        </p:txBody>
      </p:sp>
      <p:sp>
        <p:nvSpPr>
          <p:cNvPr id="27" name="椭圆 26">
            <a:extLst>
              <a:ext uri="{FF2B5EF4-FFF2-40B4-BE49-F238E27FC236}">
                <a16:creationId xmlns:a16="http://schemas.microsoft.com/office/drawing/2014/main" id="{3172192E-290A-40FC-9470-93A13C42135C}"/>
              </a:ext>
            </a:extLst>
          </p:cNvPr>
          <p:cNvSpPr/>
          <p:nvPr/>
        </p:nvSpPr>
        <p:spPr>
          <a:xfrm>
            <a:off x="6384575" y="3127833"/>
            <a:ext cx="638175" cy="638175"/>
          </a:xfrm>
          <a:prstGeom prst="ellipse">
            <a:avLst/>
          </a:prstGeom>
          <a:gradFill flip="none" rotWithShape="1">
            <a:gsLst>
              <a:gs pos="0">
                <a:schemeClr val="accent5">
                  <a:lumMod val="60000"/>
                  <a:lumOff val="40000"/>
                  <a:tint val="66000"/>
                  <a:satMod val="160000"/>
                </a:schemeClr>
              </a:gs>
              <a:gs pos="50000">
                <a:schemeClr val="accent5">
                  <a:lumMod val="60000"/>
                  <a:lumOff val="40000"/>
                  <a:tint val="44500"/>
                  <a:satMod val="160000"/>
                </a:schemeClr>
              </a:gs>
              <a:gs pos="100000">
                <a:schemeClr val="accent5">
                  <a:lumMod val="60000"/>
                  <a:lumOff val="40000"/>
                  <a:tint val="23500"/>
                  <a:satMod val="160000"/>
                </a:schemeClr>
              </a:gs>
            </a:gsLst>
            <a:lin ang="13500000" scaled="1"/>
            <a:tileRect/>
          </a:gradFill>
          <a:ln>
            <a:solidFill>
              <a:schemeClr val="bg1"/>
            </a:solidFill>
          </a:ln>
        </p:spPr>
        <p:style>
          <a:lnRef idx="1">
            <a:schemeClr val="accent1"/>
          </a:lnRef>
          <a:fillRef idx="2">
            <a:schemeClr val="accent1"/>
          </a:fillRef>
          <a:effectRef idx="1">
            <a:schemeClr val="accent1"/>
          </a:effectRef>
          <a:fontRef idx="minor">
            <a:schemeClr val="dk1"/>
          </a:fontRef>
        </p:style>
        <p:txBody>
          <a:bodyPr anchor="ctr"/>
          <a:lstStyle/>
          <a:p>
            <a:pPr algn="ctr">
              <a:defRPr/>
            </a:pPr>
            <a:r>
              <a:rPr lang="en-US" altLang="zh-CN" sz="1000">
                <a:latin typeface="微软雅黑" panose="020B0503020204020204" pitchFamily="34" charset="-122"/>
                <a:ea typeface="微软雅黑" panose="020B0503020204020204" pitchFamily="34" charset="-122"/>
              </a:rPr>
              <a:t>           </a:t>
            </a:r>
            <a:endParaRPr lang="zh-CN" altLang="en-US" sz="1000" dirty="0">
              <a:latin typeface="微软雅黑" panose="020B0503020204020204" pitchFamily="34" charset="-122"/>
              <a:ea typeface="微软雅黑" panose="020B0503020204020204" pitchFamily="34" charset="-122"/>
            </a:endParaRPr>
          </a:p>
        </p:txBody>
      </p:sp>
      <p:sp>
        <p:nvSpPr>
          <p:cNvPr id="31" name="矩形 30">
            <a:extLst>
              <a:ext uri="{FF2B5EF4-FFF2-40B4-BE49-F238E27FC236}">
                <a16:creationId xmlns:a16="http://schemas.microsoft.com/office/drawing/2014/main" id="{41A69C6D-EE3D-4C30-B0E5-7C7DA79F9820}"/>
              </a:ext>
            </a:extLst>
          </p:cNvPr>
          <p:cNvSpPr/>
          <p:nvPr/>
        </p:nvSpPr>
        <p:spPr>
          <a:xfrm>
            <a:off x="514136" y="3946401"/>
            <a:ext cx="2429963" cy="762658"/>
          </a:xfrm>
          <a:prstGeom prst="rect">
            <a:avLst/>
          </a:prstGeom>
          <a:gradFill flip="none" rotWithShape="1">
            <a:gsLst>
              <a:gs pos="0">
                <a:schemeClr val="accent5">
                  <a:lumMod val="60000"/>
                  <a:lumOff val="40000"/>
                  <a:tint val="66000"/>
                  <a:satMod val="160000"/>
                </a:schemeClr>
              </a:gs>
              <a:gs pos="50000">
                <a:schemeClr val="accent5">
                  <a:lumMod val="60000"/>
                  <a:lumOff val="40000"/>
                  <a:tint val="44500"/>
                  <a:satMod val="160000"/>
                </a:schemeClr>
              </a:gs>
              <a:gs pos="100000">
                <a:schemeClr val="accent5">
                  <a:lumMod val="60000"/>
                  <a:lumOff val="40000"/>
                  <a:tint val="23500"/>
                  <a:satMod val="160000"/>
                </a:schemeClr>
              </a:gs>
            </a:gsLst>
            <a:lin ang="13500000" scaled="1"/>
            <a:tileRect/>
          </a:gradFill>
          <a:ln>
            <a:solidFill>
              <a:schemeClr val="bg1"/>
            </a:solidFill>
          </a:ln>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zh-CN" altLang="en-US" dirty="0">
              <a:latin typeface="微软雅黑" panose="020B0503020204020204" pitchFamily="34" charset="-122"/>
              <a:ea typeface="微软雅黑" panose="020B0503020204020204" pitchFamily="34" charset="-122"/>
            </a:endParaRPr>
          </a:p>
        </p:txBody>
      </p:sp>
      <p:sp>
        <p:nvSpPr>
          <p:cNvPr id="32" name="矩形 31">
            <a:extLst>
              <a:ext uri="{FF2B5EF4-FFF2-40B4-BE49-F238E27FC236}">
                <a16:creationId xmlns:a16="http://schemas.microsoft.com/office/drawing/2014/main" id="{6D7D3DC2-4C96-49F4-B4A3-D6461F8075CB}"/>
              </a:ext>
            </a:extLst>
          </p:cNvPr>
          <p:cNvSpPr/>
          <p:nvPr/>
        </p:nvSpPr>
        <p:spPr>
          <a:xfrm>
            <a:off x="1593500" y="2168879"/>
            <a:ext cx="2409823" cy="636314"/>
          </a:xfrm>
          <a:prstGeom prst="rect">
            <a:avLst/>
          </a:prstGeom>
          <a:gradFill flip="none" rotWithShape="1">
            <a:gsLst>
              <a:gs pos="0">
                <a:schemeClr val="accent1">
                  <a:lumMod val="60000"/>
                  <a:lumOff val="40000"/>
                  <a:tint val="66000"/>
                  <a:satMod val="160000"/>
                </a:schemeClr>
              </a:gs>
              <a:gs pos="50000">
                <a:schemeClr val="accent1">
                  <a:lumMod val="60000"/>
                  <a:lumOff val="40000"/>
                  <a:tint val="44500"/>
                  <a:satMod val="160000"/>
                </a:schemeClr>
              </a:gs>
              <a:gs pos="100000">
                <a:schemeClr val="accent1">
                  <a:lumMod val="60000"/>
                  <a:lumOff val="40000"/>
                  <a:tint val="23500"/>
                  <a:satMod val="160000"/>
                </a:schemeClr>
              </a:gs>
            </a:gsLst>
            <a:lin ang="13500000" scaled="1"/>
            <a:tileRect/>
          </a:gradFill>
          <a:ln>
            <a:solidFill>
              <a:schemeClr val="bg1"/>
            </a:solidFill>
          </a:ln>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zh-CN" altLang="en-US" dirty="0">
              <a:latin typeface="微软雅黑" panose="020B0503020204020204" pitchFamily="34" charset="-122"/>
              <a:ea typeface="微软雅黑" panose="020B0503020204020204" pitchFamily="34" charset="-122"/>
            </a:endParaRPr>
          </a:p>
        </p:txBody>
      </p:sp>
      <p:sp>
        <p:nvSpPr>
          <p:cNvPr id="33" name="矩形 32">
            <a:extLst>
              <a:ext uri="{FF2B5EF4-FFF2-40B4-BE49-F238E27FC236}">
                <a16:creationId xmlns:a16="http://schemas.microsoft.com/office/drawing/2014/main" id="{F1B0789B-0BAE-4A74-AB7D-151070D20CBF}"/>
              </a:ext>
            </a:extLst>
          </p:cNvPr>
          <p:cNvSpPr/>
          <p:nvPr/>
        </p:nvSpPr>
        <p:spPr>
          <a:xfrm>
            <a:off x="3205730" y="3951575"/>
            <a:ext cx="2280670" cy="772825"/>
          </a:xfrm>
          <a:prstGeom prst="rect">
            <a:avLst/>
          </a:prstGeom>
          <a:solidFill>
            <a:schemeClr val="accent4">
              <a:lumMod val="40000"/>
              <a:lumOff val="60000"/>
            </a:schemeClr>
          </a:solidFill>
          <a:ln>
            <a:solidFill>
              <a:schemeClr val="bg1"/>
            </a:solidFill>
          </a:ln>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zh-CN" altLang="en-US" dirty="0">
              <a:latin typeface="微软雅黑" panose="020B0503020204020204" pitchFamily="34" charset="-122"/>
              <a:ea typeface="微软雅黑" panose="020B0503020204020204" pitchFamily="34" charset="-122"/>
            </a:endParaRPr>
          </a:p>
        </p:txBody>
      </p:sp>
      <p:sp>
        <p:nvSpPr>
          <p:cNvPr id="34" name="矩形 33">
            <a:extLst>
              <a:ext uri="{FF2B5EF4-FFF2-40B4-BE49-F238E27FC236}">
                <a16:creationId xmlns:a16="http://schemas.microsoft.com/office/drawing/2014/main" id="{4C64F8AE-F695-405F-A3AD-CB6679FD8D2C}"/>
              </a:ext>
            </a:extLst>
          </p:cNvPr>
          <p:cNvSpPr/>
          <p:nvPr/>
        </p:nvSpPr>
        <p:spPr>
          <a:xfrm>
            <a:off x="5922996" y="3989676"/>
            <a:ext cx="2535204" cy="734597"/>
          </a:xfrm>
          <a:prstGeom prst="rect">
            <a:avLst/>
          </a:prstGeom>
          <a:gradFill flip="none" rotWithShape="1">
            <a:gsLst>
              <a:gs pos="0">
                <a:schemeClr val="accent5">
                  <a:lumMod val="60000"/>
                  <a:lumOff val="40000"/>
                  <a:tint val="66000"/>
                  <a:satMod val="160000"/>
                </a:schemeClr>
              </a:gs>
              <a:gs pos="50000">
                <a:schemeClr val="accent5">
                  <a:lumMod val="60000"/>
                  <a:lumOff val="40000"/>
                  <a:tint val="44500"/>
                  <a:satMod val="160000"/>
                </a:schemeClr>
              </a:gs>
              <a:gs pos="100000">
                <a:schemeClr val="accent5">
                  <a:lumMod val="60000"/>
                  <a:lumOff val="40000"/>
                  <a:tint val="23500"/>
                  <a:satMod val="160000"/>
                </a:schemeClr>
              </a:gs>
            </a:gsLst>
            <a:lin ang="13500000" scaled="1"/>
            <a:tileRect/>
          </a:gradFill>
          <a:ln>
            <a:solidFill>
              <a:schemeClr val="bg1"/>
            </a:solidFill>
          </a:ln>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zh-CN" altLang="en-US" dirty="0">
              <a:latin typeface="微软雅黑" panose="020B0503020204020204" pitchFamily="34" charset="-122"/>
              <a:ea typeface="微软雅黑" panose="020B0503020204020204" pitchFamily="34" charset="-122"/>
            </a:endParaRPr>
          </a:p>
        </p:txBody>
      </p:sp>
      <p:sp>
        <p:nvSpPr>
          <p:cNvPr id="35" name="矩形 34">
            <a:extLst>
              <a:ext uri="{FF2B5EF4-FFF2-40B4-BE49-F238E27FC236}">
                <a16:creationId xmlns:a16="http://schemas.microsoft.com/office/drawing/2014/main" id="{8DD753D2-1AC5-415A-B495-40C24274D6CF}"/>
              </a:ext>
            </a:extLst>
          </p:cNvPr>
          <p:cNvSpPr/>
          <p:nvPr/>
        </p:nvSpPr>
        <p:spPr>
          <a:xfrm>
            <a:off x="6781800" y="2156345"/>
            <a:ext cx="2286001" cy="644466"/>
          </a:xfrm>
          <a:prstGeom prst="rect">
            <a:avLst/>
          </a:prstGeom>
          <a:gradFill flip="none" rotWithShape="1">
            <a:gsLst>
              <a:gs pos="0">
                <a:schemeClr val="accent1">
                  <a:lumMod val="60000"/>
                  <a:lumOff val="40000"/>
                  <a:tint val="66000"/>
                  <a:satMod val="160000"/>
                </a:schemeClr>
              </a:gs>
              <a:gs pos="50000">
                <a:schemeClr val="accent1">
                  <a:lumMod val="60000"/>
                  <a:lumOff val="40000"/>
                  <a:tint val="44500"/>
                  <a:satMod val="160000"/>
                </a:schemeClr>
              </a:gs>
              <a:gs pos="100000">
                <a:schemeClr val="accent1">
                  <a:lumMod val="60000"/>
                  <a:lumOff val="40000"/>
                  <a:tint val="23500"/>
                  <a:satMod val="160000"/>
                </a:schemeClr>
              </a:gs>
            </a:gsLst>
            <a:lin ang="13500000" scaled="1"/>
            <a:tileRect/>
          </a:gradFill>
          <a:ln>
            <a:solidFill>
              <a:schemeClr val="bg1"/>
            </a:solidFill>
          </a:ln>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zh-CN" altLang="en-US" dirty="0">
              <a:latin typeface="微软雅黑" panose="020B0503020204020204" pitchFamily="34" charset="-122"/>
              <a:ea typeface="微软雅黑" panose="020B0503020204020204" pitchFamily="34" charset="-122"/>
            </a:endParaRPr>
          </a:p>
        </p:txBody>
      </p:sp>
      <p:sp>
        <p:nvSpPr>
          <p:cNvPr id="36" name="矩形 35">
            <a:extLst>
              <a:ext uri="{FF2B5EF4-FFF2-40B4-BE49-F238E27FC236}">
                <a16:creationId xmlns:a16="http://schemas.microsoft.com/office/drawing/2014/main" id="{5AD9C128-952B-4441-A001-12B8227EB3DB}"/>
              </a:ext>
            </a:extLst>
          </p:cNvPr>
          <p:cNvSpPr/>
          <p:nvPr/>
        </p:nvSpPr>
        <p:spPr>
          <a:xfrm>
            <a:off x="4267200" y="2168879"/>
            <a:ext cx="2236208" cy="632060"/>
          </a:xfrm>
          <a:prstGeom prst="rect">
            <a:avLst/>
          </a:prstGeom>
          <a:gradFill flip="none" rotWithShape="1">
            <a:gsLst>
              <a:gs pos="0">
                <a:schemeClr val="accent6">
                  <a:lumMod val="60000"/>
                  <a:lumOff val="40000"/>
                  <a:tint val="66000"/>
                  <a:satMod val="160000"/>
                </a:schemeClr>
              </a:gs>
              <a:gs pos="50000">
                <a:schemeClr val="accent6">
                  <a:lumMod val="60000"/>
                  <a:lumOff val="40000"/>
                  <a:tint val="44500"/>
                  <a:satMod val="160000"/>
                </a:schemeClr>
              </a:gs>
              <a:gs pos="100000">
                <a:schemeClr val="accent6">
                  <a:lumMod val="60000"/>
                  <a:lumOff val="40000"/>
                  <a:tint val="23500"/>
                  <a:satMod val="160000"/>
                </a:schemeClr>
              </a:gs>
            </a:gsLst>
            <a:lin ang="13500000" scaled="1"/>
            <a:tileRect/>
          </a:gradFill>
          <a:ln>
            <a:solidFill>
              <a:schemeClr val="bg1"/>
            </a:solidFill>
          </a:ln>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zh-CN" altLang="en-US" dirty="0">
              <a:latin typeface="微软雅黑" panose="020B0503020204020204" pitchFamily="34" charset="-122"/>
              <a:ea typeface="微软雅黑" panose="020B0503020204020204" pitchFamily="34" charset="-122"/>
            </a:endParaRPr>
          </a:p>
        </p:txBody>
      </p:sp>
      <p:sp>
        <p:nvSpPr>
          <p:cNvPr id="38" name="TextBox 47">
            <a:extLst>
              <a:ext uri="{FF2B5EF4-FFF2-40B4-BE49-F238E27FC236}">
                <a16:creationId xmlns:a16="http://schemas.microsoft.com/office/drawing/2014/main" id="{24992CE5-6E7D-4174-B135-2C793CF1120E}"/>
              </a:ext>
            </a:extLst>
          </p:cNvPr>
          <p:cNvSpPr txBox="1">
            <a:spLocks noChangeArrowheads="1"/>
          </p:cNvSpPr>
          <p:nvPr/>
        </p:nvSpPr>
        <p:spPr bwMode="auto">
          <a:xfrm>
            <a:off x="3689127" y="3316493"/>
            <a:ext cx="67197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000" b="1" dirty="0">
                <a:latin typeface="微软雅黑" panose="020B0503020204020204" pitchFamily="34" charset="-122"/>
                <a:ea typeface="微软雅黑" panose="020B0503020204020204" pitchFamily="34" charset="-122"/>
              </a:rPr>
              <a:t>Bracket</a:t>
            </a:r>
            <a:endParaRPr lang="zh-CN" altLang="en-US" sz="1000" b="1" dirty="0">
              <a:latin typeface="微软雅黑" panose="020B0503020204020204" pitchFamily="34" charset="-122"/>
              <a:ea typeface="微软雅黑" panose="020B0503020204020204" pitchFamily="34" charset="-122"/>
            </a:endParaRPr>
          </a:p>
        </p:txBody>
      </p:sp>
      <p:sp>
        <p:nvSpPr>
          <p:cNvPr id="39" name="TextBox 48">
            <a:extLst>
              <a:ext uri="{FF2B5EF4-FFF2-40B4-BE49-F238E27FC236}">
                <a16:creationId xmlns:a16="http://schemas.microsoft.com/office/drawing/2014/main" id="{6C83EBC9-C2CA-4F05-86BC-C408C4AFBF12}"/>
              </a:ext>
            </a:extLst>
          </p:cNvPr>
          <p:cNvSpPr txBox="1">
            <a:spLocks noChangeArrowheads="1"/>
          </p:cNvSpPr>
          <p:nvPr/>
        </p:nvSpPr>
        <p:spPr bwMode="auto">
          <a:xfrm>
            <a:off x="5099259" y="3257490"/>
            <a:ext cx="55976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000" b="1" dirty="0">
                <a:latin typeface="微软雅黑" panose="020B0503020204020204" pitchFamily="34" charset="-122"/>
                <a:ea typeface="微软雅黑" panose="020B0503020204020204" pitchFamily="34" charset="-122"/>
              </a:rPr>
              <a:t>Top</a:t>
            </a:r>
          </a:p>
          <a:p>
            <a:pPr algn="ctr"/>
            <a:r>
              <a:rPr lang="en-US" altLang="zh-CN" sz="1000" b="1" dirty="0">
                <a:latin typeface="微软雅黑" panose="020B0503020204020204" pitchFamily="34" charset="-122"/>
                <a:ea typeface="微软雅黑" panose="020B0503020204020204" pitchFamily="34" charset="-122"/>
              </a:rPr>
              <a:t>Cover</a:t>
            </a:r>
            <a:endParaRPr lang="zh-CN" altLang="en-US" sz="1000" b="1" dirty="0">
              <a:latin typeface="微软雅黑" panose="020B0503020204020204" pitchFamily="34" charset="-122"/>
              <a:ea typeface="微软雅黑" panose="020B0503020204020204" pitchFamily="34" charset="-122"/>
            </a:endParaRPr>
          </a:p>
        </p:txBody>
      </p:sp>
      <p:sp>
        <p:nvSpPr>
          <p:cNvPr id="40" name="TextBox 49">
            <a:extLst>
              <a:ext uri="{FF2B5EF4-FFF2-40B4-BE49-F238E27FC236}">
                <a16:creationId xmlns:a16="http://schemas.microsoft.com/office/drawing/2014/main" id="{EB2EAB6C-7058-4BCC-9E02-3DA61A9C6C3F}"/>
              </a:ext>
            </a:extLst>
          </p:cNvPr>
          <p:cNvSpPr txBox="1">
            <a:spLocks noChangeArrowheads="1"/>
          </p:cNvSpPr>
          <p:nvPr/>
        </p:nvSpPr>
        <p:spPr bwMode="auto">
          <a:xfrm>
            <a:off x="2267082" y="3325087"/>
            <a:ext cx="84350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000" b="1" dirty="0">
                <a:latin typeface="微软雅黑" panose="020B0503020204020204" pitchFamily="34" charset="-122"/>
                <a:ea typeface="微软雅黑" panose="020B0503020204020204" pitchFamily="34" charset="-122"/>
              </a:rPr>
              <a:t>Cold plate</a:t>
            </a:r>
            <a:endParaRPr lang="zh-CN" altLang="en-US" sz="1000" b="1" dirty="0">
              <a:latin typeface="微软雅黑" panose="020B0503020204020204" pitchFamily="34" charset="-122"/>
              <a:ea typeface="微软雅黑" panose="020B0503020204020204" pitchFamily="34" charset="-122"/>
            </a:endParaRPr>
          </a:p>
        </p:txBody>
      </p:sp>
      <p:sp>
        <p:nvSpPr>
          <p:cNvPr id="41" name="TextBox 50">
            <a:extLst>
              <a:ext uri="{FF2B5EF4-FFF2-40B4-BE49-F238E27FC236}">
                <a16:creationId xmlns:a16="http://schemas.microsoft.com/office/drawing/2014/main" id="{F1990DD1-B2AE-4706-B52B-8D92E670D9E2}"/>
              </a:ext>
            </a:extLst>
          </p:cNvPr>
          <p:cNvSpPr txBox="1">
            <a:spLocks noChangeArrowheads="1"/>
          </p:cNvSpPr>
          <p:nvPr/>
        </p:nvSpPr>
        <p:spPr bwMode="auto">
          <a:xfrm>
            <a:off x="6483452" y="3339203"/>
            <a:ext cx="44435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000" b="1" dirty="0">
                <a:latin typeface="微软雅黑" panose="020B0503020204020204" pitchFamily="34" charset="-122"/>
                <a:ea typeface="微软雅黑" panose="020B0503020204020204" pitchFamily="34" charset="-122"/>
              </a:rPr>
              <a:t>ECU</a:t>
            </a:r>
            <a:endParaRPr lang="zh-CN" altLang="en-US" sz="1000" b="1" dirty="0">
              <a:latin typeface="微软雅黑" panose="020B0503020204020204" pitchFamily="34" charset="-122"/>
              <a:ea typeface="微软雅黑" panose="020B0503020204020204" pitchFamily="34" charset="-122"/>
            </a:endParaRPr>
          </a:p>
        </p:txBody>
      </p:sp>
      <p:sp>
        <p:nvSpPr>
          <p:cNvPr id="46" name="TextBox 55">
            <a:extLst>
              <a:ext uri="{FF2B5EF4-FFF2-40B4-BE49-F238E27FC236}">
                <a16:creationId xmlns:a16="http://schemas.microsoft.com/office/drawing/2014/main" id="{903D348B-589F-4C97-A872-9C58D1A4EED1}"/>
              </a:ext>
            </a:extLst>
          </p:cNvPr>
          <p:cNvSpPr txBox="1"/>
          <p:nvPr/>
        </p:nvSpPr>
        <p:spPr>
          <a:xfrm>
            <a:off x="457200" y="3962400"/>
            <a:ext cx="2526951" cy="707886"/>
          </a:xfrm>
          <a:prstGeom prst="rect">
            <a:avLst/>
          </a:prstGeom>
          <a:noFill/>
        </p:spPr>
        <p:txBody>
          <a:bodyPr wrap="square">
            <a:spAutoFit/>
          </a:bodyPr>
          <a:lstStyle/>
          <a:p>
            <a:pPr>
              <a:defRPr/>
            </a:pPr>
            <a:r>
              <a:rPr lang="zh-CN" altLang="en-US" sz="1000" dirty="0">
                <a:solidFill>
                  <a:schemeClr val="bg2">
                    <a:lumMod val="50000"/>
                  </a:schemeClr>
                </a:solidFill>
                <a:latin typeface="微软雅黑" panose="020B0503020204020204" pitchFamily="34" charset="-122"/>
                <a:ea typeface="微软雅黑" panose="020B0503020204020204" pitchFamily="34" charset="-122"/>
              </a:rPr>
              <a:t>智能插卡机 </a:t>
            </a:r>
            <a:r>
              <a:rPr lang="en-US" altLang="zh-CN" sz="1000" dirty="0">
                <a:solidFill>
                  <a:schemeClr val="bg2">
                    <a:lumMod val="50000"/>
                  </a:schemeClr>
                </a:solidFill>
                <a:latin typeface="微软雅黑" panose="020B0503020204020204" pitchFamily="34" charset="-122"/>
                <a:ea typeface="微软雅黑" panose="020B0503020204020204" pitchFamily="34" charset="-122"/>
              </a:rPr>
              <a:t>Smart Card Inserter</a:t>
            </a:r>
          </a:p>
          <a:p>
            <a:pPr>
              <a:defRPr/>
            </a:pPr>
            <a:r>
              <a:rPr lang="zh-CN" altLang="en-US" sz="1000" dirty="0">
                <a:solidFill>
                  <a:schemeClr val="bg2">
                    <a:lumMod val="50000"/>
                  </a:schemeClr>
                </a:solidFill>
                <a:latin typeface="微软雅黑" panose="020B0503020204020204" pitchFamily="34" charset="-122"/>
                <a:ea typeface="微软雅黑" panose="020B0503020204020204" pitchFamily="34" charset="-122"/>
              </a:rPr>
              <a:t>智能贴胶带机 </a:t>
            </a:r>
            <a:r>
              <a:rPr lang="en-US" altLang="zh-CN" sz="1000" dirty="0">
                <a:solidFill>
                  <a:schemeClr val="bg2">
                    <a:lumMod val="50000"/>
                  </a:schemeClr>
                </a:solidFill>
                <a:latin typeface="微软雅黑" panose="020B0503020204020204" pitchFamily="34" charset="-122"/>
                <a:ea typeface="微软雅黑" panose="020B0503020204020204" pitchFamily="34" charset="-122"/>
              </a:rPr>
              <a:t>Glue Dispensing</a:t>
            </a:r>
          </a:p>
          <a:p>
            <a:pPr>
              <a:defRPr/>
            </a:pPr>
            <a:r>
              <a:rPr lang="zh-CN" altLang="en-US" sz="1000" dirty="0">
                <a:solidFill>
                  <a:schemeClr val="bg2">
                    <a:lumMod val="50000"/>
                  </a:schemeClr>
                </a:solidFill>
                <a:latin typeface="微软雅黑" panose="020B0503020204020204" pitchFamily="34" charset="-122"/>
                <a:ea typeface="微软雅黑" panose="020B0503020204020204" pitchFamily="34" charset="-122"/>
              </a:rPr>
              <a:t>智能贴泡棉机 </a:t>
            </a:r>
            <a:r>
              <a:rPr lang="en-US" altLang="zh-CN" sz="1000" dirty="0">
                <a:solidFill>
                  <a:schemeClr val="bg2">
                    <a:lumMod val="50000"/>
                  </a:schemeClr>
                </a:solidFill>
                <a:latin typeface="微软雅黑" panose="020B0503020204020204" pitchFamily="34" charset="-122"/>
                <a:ea typeface="微软雅黑" panose="020B0503020204020204" pitchFamily="34" charset="-122"/>
              </a:rPr>
              <a:t>Gasket Machine</a:t>
            </a:r>
          </a:p>
          <a:p>
            <a:pPr>
              <a:defRPr/>
            </a:pPr>
            <a:r>
              <a:rPr lang="en-US" altLang="zh-CN" sz="1000" dirty="0">
                <a:solidFill>
                  <a:schemeClr val="bg2">
                    <a:lumMod val="50000"/>
                  </a:schemeClr>
                </a:solidFill>
                <a:latin typeface="微软雅黑" panose="020B0503020204020204" pitchFamily="34" charset="-122"/>
                <a:ea typeface="微软雅黑" panose="020B0503020204020204" pitchFamily="34" charset="-122"/>
              </a:rPr>
              <a:t>AVI</a:t>
            </a:r>
            <a:r>
              <a:rPr lang="zh-CN" altLang="en-US" sz="1000" dirty="0">
                <a:solidFill>
                  <a:schemeClr val="bg2">
                    <a:lumMod val="50000"/>
                  </a:schemeClr>
                </a:solidFill>
                <a:latin typeface="微软雅黑" panose="020B0503020204020204" pitchFamily="34" charset="-122"/>
                <a:ea typeface="微软雅黑" panose="020B0503020204020204" pitchFamily="34" charset="-122"/>
              </a:rPr>
              <a:t>检测机 </a:t>
            </a:r>
            <a:r>
              <a:rPr lang="en-US" altLang="zh-CN" sz="1000" dirty="0">
                <a:solidFill>
                  <a:schemeClr val="bg2">
                    <a:lumMod val="50000"/>
                  </a:schemeClr>
                </a:solidFill>
                <a:latin typeface="微软雅黑" panose="020B0503020204020204" pitchFamily="34" charset="-122"/>
                <a:ea typeface="微软雅黑" panose="020B0503020204020204" pitchFamily="34" charset="-122"/>
              </a:rPr>
              <a:t>Automatic Visual Inspection</a:t>
            </a:r>
          </a:p>
        </p:txBody>
      </p:sp>
      <p:sp>
        <p:nvSpPr>
          <p:cNvPr id="47" name="TextBox 56">
            <a:extLst>
              <a:ext uri="{FF2B5EF4-FFF2-40B4-BE49-F238E27FC236}">
                <a16:creationId xmlns:a16="http://schemas.microsoft.com/office/drawing/2014/main" id="{EAB0951C-0925-48EB-86BC-EEF77E985993}"/>
              </a:ext>
            </a:extLst>
          </p:cNvPr>
          <p:cNvSpPr txBox="1"/>
          <p:nvPr/>
        </p:nvSpPr>
        <p:spPr>
          <a:xfrm>
            <a:off x="1593500" y="2243739"/>
            <a:ext cx="2409823" cy="507831"/>
          </a:xfrm>
          <a:prstGeom prst="rect">
            <a:avLst/>
          </a:prstGeom>
          <a:noFill/>
        </p:spPr>
        <p:txBody>
          <a:bodyPr wrap="square">
            <a:spAutoFit/>
          </a:bodyPr>
          <a:lstStyle/>
          <a:p>
            <a:pPr>
              <a:defRPr/>
            </a:pPr>
            <a:r>
              <a:rPr lang="zh-CN" altLang="en-US" sz="900" dirty="0">
                <a:solidFill>
                  <a:schemeClr val="bg1">
                    <a:lumMod val="50000"/>
                  </a:schemeClr>
                </a:solidFill>
                <a:latin typeface="微软雅黑" panose="020B0503020204020204" pitchFamily="34" charset="-122"/>
                <a:ea typeface="微软雅黑" panose="020B0503020204020204" pitchFamily="34" charset="-122"/>
              </a:rPr>
              <a:t>智能称重机 </a:t>
            </a:r>
            <a:r>
              <a:rPr lang="en-US" altLang="zh-CN" sz="900" dirty="0">
                <a:solidFill>
                  <a:schemeClr val="bg1">
                    <a:lumMod val="50000"/>
                  </a:schemeClr>
                </a:solidFill>
                <a:latin typeface="微软雅黑" panose="020B0503020204020204" pitchFamily="34" charset="-122"/>
                <a:ea typeface="微软雅黑" panose="020B0503020204020204" pitchFamily="34" charset="-122"/>
              </a:rPr>
              <a:t>Smart Weighing</a:t>
            </a:r>
          </a:p>
          <a:p>
            <a:pPr>
              <a:defRPr/>
            </a:pPr>
            <a:r>
              <a:rPr lang="zh-CN" altLang="en-US" sz="900" dirty="0">
                <a:solidFill>
                  <a:schemeClr val="bg1">
                    <a:lumMod val="50000"/>
                  </a:schemeClr>
                </a:solidFill>
                <a:latin typeface="微软雅黑" panose="020B0503020204020204" pitchFamily="34" charset="-122"/>
                <a:ea typeface="微软雅黑" panose="020B0503020204020204" pitchFamily="34" charset="-122"/>
              </a:rPr>
              <a:t>智能螺丝机 </a:t>
            </a:r>
            <a:r>
              <a:rPr lang="en-US" altLang="zh-CN" sz="900" dirty="0">
                <a:solidFill>
                  <a:schemeClr val="bg1">
                    <a:lumMod val="50000"/>
                  </a:schemeClr>
                </a:solidFill>
                <a:latin typeface="微软雅黑" panose="020B0503020204020204" pitchFamily="34" charset="-122"/>
                <a:ea typeface="微软雅黑" panose="020B0503020204020204" pitchFamily="34" charset="-122"/>
              </a:rPr>
              <a:t>Automatic Screw Machine</a:t>
            </a:r>
          </a:p>
          <a:p>
            <a:pPr>
              <a:defRPr/>
            </a:pPr>
            <a:r>
              <a:rPr lang="en-US" altLang="zh-CN" sz="900" dirty="0">
                <a:solidFill>
                  <a:schemeClr val="bg1">
                    <a:lumMod val="50000"/>
                  </a:schemeClr>
                </a:solidFill>
                <a:latin typeface="微软雅黑" panose="020B0503020204020204" pitchFamily="34" charset="-122"/>
                <a:ea typeface="微软雅黑" panose="020B0503020204020204" pitchFamily="34" charset="-122"/>
              </a:rPr>
              <a:t>AVI</a:t>
            </a:r>
            <a:r>
              <a:rPr lang="zh-CN" altLang="en-US" sz="900" dirty="0">
                <a:solidFill>
                  <a:schemeClr val="bg1">
                    <a:lumMod val="50000"/>
                  </a:schemeClr>
                </a:solidFill>
                <a:latin typeface="微软雅黑" panose="020B0503020204020204" pitchFamily="34" charset="-122"/>
                <a:ea typeface="微软雅黑" panose="020B0503020204020204" pitchFamily="34" charset="-122"/>
              </a:rPr>
              <a:t>检测机 </a:t>
            </a:r>
            <a:r>
              <a:rPr lang="en-US" altLang="zh-CN" sz="900" dirty="0">
                <a:solidFill>
                  <a:schemeClr val="bg1">
                    <a:lumMod val="50000"/>
                  </a:schemeClr>
                </a:solidFill>
                <a:latin typeface="微软雅黑" panose="020B0503020204020204" pitchFamily="34" charset="-122"/>
                <a:ea typeface="微软雅黑" panose="020B0503020204020204" pitchFamily="34" charset="-122"/>
              </a:rPr>
              <a:t>Automatic Visual Inspection</a:t>
            </a:r>
            <a:endParaRPr lang="zh-CN" altLang="en-US" sz="9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48" name="TextBox 57">
            <a:extLst>
              <a:ext uri="{FF2B5EF4-FFF2-40B4-BE49-F238E27FC236}">
                <a16:creationId xmlns:a16="http://schemas.microsoft.com/office/drawing/2014/main" id="{CB3E84E1-BDA7-4BCF-925E-3F28E6532A9C}"/>
              </a:ext>
            </a:extLst>
          </p:cNvPr>
          <p:cNvSpPr txBox="1"/>
          <p:nvPr/>
        </p:nvSpPr>
        <p:spPr>
          <a:xfrm>
            <a:off x="3205728" y="4001122"/>
            <a:ext cx="2280670" cy="507831"/>
          </a:xfrm>
          <a:prstGeom prst="rect">
            <a:avLst/>
          </a:prstGeom>
          <a:noFill/>
        </p:spPr>
        <p:txBody>
          <a:bodyPr wrap="square">
            <a:spAutoFit/>
          </a:bodyPr>
          <a:lstStyle/>
          <a:p>
            <a:pPr>
              <a:defRPr/>
            </a:pPr>
            <a:r>
              <a:rPr lang="zh-CN" altLang="en-US" sz="900" dirty="0">
                <a:solidFill>
                  <a:schemeClr val="bg1">
                    <a:lumMod val="50000"/>
                  </a:schemeClr>
                </a:solidFill>
                <a:latin typeface="微软雅黑" panose="020B0503020204020204" pitchFamily="34" charset="-122"/>
                <a:ea typeface="微软雅黑" panose="020B0503020204020204" pitchFamily="34" charset="-122"/>
              </a:rPr>
              <a:t>智能称重机 </a:t>
            </a:r>
            <a:r>
              <a:rPr lang="en-US" altLang="zh-CN" sz="900" dirty="0">
                <a:solidFill>
                  <a:schemeClr val="bg1">
                    <a:lumMod val="50000"/>
                  </a:schemeClr>
                </a:solidFill>
                <a:latin typeface="微软雅黑" panose="020B0503020204020204" pitchFamily="34" charset="-122"/>
                <a:ea typeface="微软雅黑" panose="020B0503020204020204" pitchFamily="34" charset="-122"/>
              </a:rPr>
              <a:t>Smart Weighing</a:t>
            </a:r>
          </a:p>
          <a:p>
            <a:pPr>
              <a:defRPr/>
            </a:pPr>
            <a:r>
              <a:rPr lang="zh-CN" altLang="en-US" sz="900" dirty="0">
                <a:solidFill>
                  <a:schemeClr val="bg1">
                    <a:lumMod val="50000"/>
                  </a:schemeClr>
                </a:solidFill>
                <a:latin typeface="微软雅黑" panose="020B0503020204020204" pitchFamily="34" charset="-122"/>
                <a:ea typeface="微软雅黑" panose="020B0503020204020204" pitchFamily="34" charset="-122"/>
              </a:rPr>
              <a:t>智能螺丝机 </a:t>
            </a:r>
            <a:r>
              <a:rPr lang="en-US" altLang="zh-CN" sz="900" dirty="0">
                <a:solidFill>
                  <a:schemeClr val="bg1">
                    <a:lumMod val="50000"/>
                  </a:schemeClr>
                </a:solidFill>
                <a:latin typeface="微软雅黑" panose="020B0503020204020204" pitchFamily="34" charset="-122"/>
                <a:ea typeface="微软雅黑" panose="020B0503020204020204" pitchFamily="34" charset="-122"/>
              </a:rPr>
              <a:t>Automatic Screw Machine</a:t>
            </a:r>
          </a:p>
          <a:p>
            <a:pPr>
              <a:defRPr/>
            </a:pPr>
            <a:r>
              <a:rPr lang="en-US" altLang="zh-CN" sz="900" dirty="0">
                <a:solidFill>
                  <a:schemeClr val="bg1">
                    <a:lumMod val="50000"/>
                  </a:schemeClr>
                </a:solidFill>
                <a:latin typeface="微软雅黑" panose="020B0503020204020204" pitchFamily="34" charset="-122"/>
                <a:ea typeface="微软雅黑" panose="020B0503020204020204" pitchFamily="34" charset="-122"/>
              </a:rPr>
              <a:t>AVI</a:t>
            </a:r>
            <a:r>
              <a:rPr lang="zh-CN" altLang="en-US" sz="900" dirty="0">
                <a:solidFill>
                  <a:schemeClr val="bg1">
                    <a:lumMod val="50000"/>
                  </a:schemeClr>
                </a:solidFill>
                <a:latin typeface="微软雅黑" panose="020B0503020204020204" pitchFamily="34" charset="-122"/>
                <a:ea typeface="微软雅黑" panose="020B0503020204020204" pitchFamily="34" charset="-122"/>
              </a:rPr>
              <a:t>检测机 </a:t>
            </a:r>
            <a:r>
              <a:rPr lang="en-US" altLang="zh-CN" sz="900" dirty="0">
                <a:solidFill>
                  <a:schemeClr val="bg1">
                    <a:lumMod val="50000"/>
                  </a:schemeClr>
                </a:solidFill>
                <a:latin typeface="微软雅黑" panose="020B0503020204020204" pitchFamily="34" charset="-122"/>
                <a:ea typeface="微软雅黑" panose="020B0503020204020204" pitchFamily="34" charset="-122"/>
              </a:rPr>
              <a:t>Automatic Visual Inspection</a:t>
            </a:r>
            <a:endParaRPr lang="zh-CN" altLang="en-US" sz="9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50" name="TextBox 60">
            <a:extLst>
              <a:ext uri="{FF2B5EF4-FFF2-40B4-BE49-F238E27FC236}">
                <a16:creationId xmlns:a16="http://schemas.microsoft.com/office/drawing/2014/main" id="{02FD6F51-6132-4778-B8C4-0D6CF56C7E3A}"/>
              </a:ext>
            </a:extLst>
          </p:cNvPr>
          <p:cNvSpPr txBox="1"/>
          <p:nvPr/>
        </p:nvSpPr>
        <p:spPr>
          <a:xfrm>
            <a:off x="4267200" y="2196632"/>
            <a:ext cx="2306011" cy="507831"/>
          </a:xfrm>
          <a:prstGeom prst="rect">
            <a:avLst/>
          </a:prstGeom>
          <a:noFill/>
        </p:spPr>
        <p:txBody>
          <a:bodyPr wrap="square">
            <a:spAutoFit/>
          </a:bodyPr>
          <a:lstStyle/>
          <a:p>
            <a:pPr>
              <a:defRPr/>
            </a:pPr>
            <a:r>
              <a:rPr lang="zh-CN" altLang="en-US" sz="900" dirty="0">
                <a:solidFill>
                  <a:schemeClr val="bg1">
                    <a:lumMod val="50000"/>
                  </a:schemeClr>
                </a:solidFill>
                <a:latin typeface="微软雅黑" panose="020B0503020204020204" pitchFamily="34" charset="-122"/>
                <a:ea typeface="微软雅黑" panose="020B0503020204020204" pitchFamily="34" charset="-122"/>
              </a:rPr>
              <a:t>智能螺丝机 </a:t>
            </a:r>
            <a:r>
              <a:rPr lang="en-US" altLang="zh-CN" sz="900" dirty="0">
                <a:solidFill>
                  <a:schemeClr val="bg1">
                    <a:lumMod val="50000"/>
                  </a:schemeClr>
                </a:solidFill>
                <a:latin typeface="微软雅黑" panose="020B0503020204020204" pitchFamily="34" charset="-122"/>
                <a:ea typeface="微软雅黑" panose="020B0503020204020204" pitchFamily="34" charset="-122"/>
              </a:rPr>
              <a:t>Automatic Screw Machine</a:t>
            </a:r>
          </a:p>
          <a:p>
            <a:pPr>
              <a:defRPr/>
            </a:pPr>
            <a:r>
              <a:rPr lang="en-US" altLang="zh-CN" sz="900" dirty="0">
                <a:solidFill>
                  <a:schemeClr val="bg1">
                    <a:lumMod val="50000"/>
                  </a:schemeClr>
                </a:solidFill>
                <a:latin typeface="微软雅黑" panose="020B0503020204020204" pitchFamily="34" charset="-122"/>
                <a:ea typeface="微软雅黑" panose="020B0503020204020204" pitchFamily="34" charset="-122"/>
              </a:rPr>
              <a:t>AVI</a:t>
            </a:r>
            <a:r>
              <a:rPr lang="zh-CN" altLang="en-US" sz="900" dirty="0">
                <a:solidFill>
                  <a:schemeClr val="bg1">
                    <a:lumMod val="50000"/>
                  </a:schemeClr>
                </a:solidFill>
                <a:latin typeface="微软雅黑" panose="020B0503020204020204" pitchFamily="34" charset="-122"/>
                <a:ea typeface="微软雅黑" panose="020B0503020204020204" pitchFamily="34" charset="-122"/>
              </a:rPr>
              <a:t>检测机 </a:t>
            </a:r>
            <a:r>
              <a:rPr lang="en-US" altLang="zh-CN" sz="900" dirty="0">
                <a:solidFill>
                  <a:schemeClr val="bg1">
                    <a:lumMod val="50000"/>
                  </a:schemeClr>
                </a:solidFill>
                <a:latin typeface="微软雅黑" panose="020B0503020204020204" pitchFamily="34" charset="-122"/>
                <a:ea typeface="微软雅黑" panose="020B0503020204020204" pitchFamily="34" charset="-122"/>
              </a:rPr>
              <a:t>Automatic Visual Inspection</a:t>
            </a:r>
          </a:p>
          <a:p>
            <a:pPr>
              <a:defRPr/>
            </a:pPr>
            <a:r>
              <a:rPr lang="zh-CN" altLang="en-US" sz="900" dirty="0">
                <a:solidFill>
                  <a:schemeClr val="bg1">
                    <a:lumMod val="50000"/>
                  </a:schemeClr>
                </a:solidFill>
                <a:latin typeface="微软雅黑" panose="020B0503020204020204" pitchFamily="34" charset="-122"/>
                <a:ea typeface="微软雅黑" panose="020B0503020204020204" pitchFamily="34" charset="-122"/>
              </a:rPr>
              <a:t>泡棉贴服机 </a:t>
            </a:r>
            <a:r>
              <a:rPr lang="en-US" altLang="zh-CN" sz="900" dirty="0">
                <a:solidFill>
                  <a:schemeClr val="bg1">
                    <a:lumMod val="50000"/>
                  </a:schemeClr>
                </a:solidFill>
                <a:latin typeface="微软雅黑" panose="020B0503020204020204" pitchFamily="34" charset="-122"/>
                <a:ea typeface="微软雅黑" panose="020B0503020204020204" pitchFamily="34" charset="-122"/>
              </a:rPr>
              <a:t>Gasket Machine</a:t>
            </a:r>
            <a:endParaRPr lang="zh-CN" altLang="en-US" sz="9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51" name="TextBox 61">
            <a:extLst>
              <a:ext uri="{FF2B5EF4-FFF2-40B4-BE49-F238E27FC236}">
                <a16:creationId xmlns:a16="http://schemas.microsoft.com/office/drawing/2014/main" id="{B1F94DA3-4B48-4248-BA7E-FF39DC8B99A8}"/>
              </a:ext>
            </a:extLst>
          </p:cNvPr>
          <p:cNvSpPr txBox="1"/>
          <p:nvPr/>
        </p:nvSpPr>
        <p:spPr>
          <a:xfrm>
            <a:off x="5922994" y="4039226"/>
            <a:ext cx="2379625" cy="646331"/>
          </a:xfrm>
          <a:prstGeom prst="rect">
            <a:avLst/>
          </a:prstGeom>
          <a:noFill/>
        </p:spPr>
        <p:txBody>
          <a:bodyPr wrap="square">
            <a:spAutoFit/>
          </a:bodyPr>
          <a:lstStyle/>
          <a:p>
            <a:pPr>
              <a:defRPr/>
            </a:pPr>
            <a:r>
              <a:rPr lang="zh-CN" altLang="en-US" sz="900" dirty="0">
                <a:solidFill>
                  <a:schemeClr val="bg1">
                    <a:lumMod val="50000"/>
                  </a:schemeClr>
                </a:solidFill>
                <a:latin typeface="微软雅黑" panose="020B0503020204020204" pitchFamily="34" charset="-122"/>
                <a:ea typeface="微软雅黑" panose="020B0503020204020204" pitchFamily="34" charset="-122"/>
              </a:rPr>
              <a:t>智能翻转机 </a:t>
            </a:r>
            <a:r>
              <a:rPr lang="en-US" altLang="zh-CN" sz="900" dirty="0">
                <a:solidFill>
                  <a:schemeClr val="bg1">
                    <a:lumMod val="50000"/>
                  </a:schemeClr>
                </a:solidFill>
                <a:latin typeface="微软雅黑" panose="020B0503020204020204" pitchFamily="34" charset="-122"/>
                <a:ea typeface="微软雅黑" panose="020B0503020204020204" pitchFamily="34" charset="-122"/>
              </a:rPr>
              <a:t>Smart Flipping Machine</a:t>
            </a:r>
          </a:p>
          <a:p>
            <a:pPr>
              <a:defRPr/>
            </a:pPr>
            <a:r>
              <a:rPr lang="zh-CN" altLang="en-US" sz="900" dirty="0">
                <a:solidFill>
                  <a:schemeClr val="bg1">
                    <a:lumMod val="50000"/>
                  </a:schemeClr>
                </a:solidFill>
                <a:latin typeface="微软雅黑" panose="020B0503020204020204" pitchFamily="34" charset="-122"/>
                <a:ea typeface="微软雅黑" panose="020B0503020204020204" pitchFamily="34" charset="-122"/>
              </a:rPr>
              <a:t>智能螺丝机 </a:t>
            </a:r>
            <a:r>
              <a:rPr lang="en-US" altLang="zh-CN" sz="900" dirty="0">
                <a:solidFill>
                  <a:schemeClr val="bg1">
                    <a:lumMod val="50000"/>
                  </a:schemeClr>
                </a:solidFill>
                <a:latin typeface="微软雅黑" panose="020B0503020204020204" pitchFamily="34" charset="-122"/>
                <a:ea typeface="微软雅黑" panose="020B0503020204020204" pitchFamily="34" charset="-122"/>
              </a:rPr>
              <a:t>Automatic Screw Machine</a:t>
            </a:r>
          </a:p>
          <a:p>
            <a:pPr>
              <a:defRPr/>
            </a:pPr>
            <a:r>
              <a:rPr lang="en-US" altLang="zh-CN" sz="900" dirty="0">
                <a:solidFill>
                  <a:schemeClr val="bg1">
                    <a:lumMod val="50000"/>
                  </a:schemeClr>
                </a:solidFill>
                <a:latin typeface="微软雅黑" panose="020B0503020204020204" pitchFamily="34" charset="-122"/>
                <a:ea typeface="微软雅黑" panose="020B0503020204020204" pitchFamily="34" charset="-122"/>
              </a:rPr>
              <a:t>AVI</a:t>
            </a:r>
            <a:r>
              <a:rPr lang="zh-CN" altLang="en-US" sz="900" dirty="0">
                <a:solidFill>
                  <a:schemeClr val="bg1">
                    <a:lumMod val="50000"/>
                  </a:schemeClr>
                </a:solidFill>
                <a:latin typeface="微软雅黑" panose="020B0503020204020204" pitchFamily="34" charset="-122"/>
                <a:ea typeface="微软雅黑" panose="020B0503020204020204" pitchFamily="34" charset="-122"/>
              </a:rPr>
              <a:t>检测机 </a:t>
            </a:r>
            <a:r>
              <a:rPr lang="en-US" altLang="zh-CN" sz="900" dirty="0">
                <a:solidFill>
                  <a:schemeClr val="bg1">
                    <a:lumMod val="50000"/>
                  </a:schemeClr>
                </a:solidFill>
                <a:latin typeface="微软雅黑" panose="020B0503020204020204" pitchFamily="34" charset="-122"/>
                <a:ea typeface="微软雅黑" panose="020B0503020204020204" pitchFamily="34" charset="-122"/>
              </a:rPr>
              <a:t>Automatic Visual Inspection</a:t>
            </a:r>
          </a:p>
          <a:p>
            <a:pPr>
              <a:defRPr/>
            </a:pPr>
            <a:r>
              <a:rPr lang="zh-CN" altLang="en-US" sz="900" dirty="0">
                <a:solidFill>
                  <a:schemeClr val="bg1">
                    <a:lumMod val="50000"/>
                  </a:schemeClr>
                </a:solidFill>
                <a:latin typeface="微软雅黑" panose="020B0503020204020204" pitchFamily="34" charset="-122"/>
                <a:ea typeface="微软雅黑" panose="020B0503020204020204" pitchFamily="34" charset="-122"/>
              </a:rPr>
              <a:t>智能称重机 </a:t>
            </a:r>
            <a:r>
              <a:rPr lang="en-US" altLang="zh-CN" sz="900" dirty="0">
                <a:solidFill>
                  <a:schemeClr val="bg1">
                    <a:lumMod val="50000"/>
                  </a:schemeClr>
                </a:solidFill>
                <a:latin typeface="微软雅黑" panose="020B0503020204020204" pitchFamily="34" charset="-122"/>
                <a:ea typeface="微软雅黑" panose="020B0503020204020204" pitchFamily="34" charset="-122"/>
              </a:rPr>
              <a:t>Smart Weighing</a:t>
            </a:r>
          </a:p>
        </p:txBody>
      </p:sp>
      <p:sp>
        <p:nvSpPr>
          <p:cNvPr id="52" name="TextBox 62">
            <a:extLst>
              <a:ext uri="{FF2B5EF4-FFF2-40B4-BE49-F238E27FC236}">
                <a16:creationId xmlns:a16="http://schemas.microsoft.com/office/drawing/2014/main" id="{CE27F003-7A00-4DD4-9F77-941DF50EBAFB}"/>
              </a:ext>
            </a:extLst>
          </p:cNvPr>
          <p:cNvSpPr txBox="1"/>
          <p:nvPr/>
        </p:nvSpPr>
        <p:spPr>
          <a:xfrm>
            <a:off x="6761789" y="2235369"/>
            <a:ext cx="2306011" cy="507831"/>
          </a:xfrm>
          <a:prstGeom prst="rect">
            <a:avLst/>
          </a:prstGeom>
          <a:noFill/>
        </p:spPr>
        <p:txBody>
          <a:bodyPr wrap="square">
            <a:spAutoFit/>
          </a:bodyPr>
          <a:lstStyle/>
          <a:p>
            <a:pPr>
              <a:defRPr/>
            </a:pPr>
            <a:r>
              <a:rPr lang="zh-CN" altLang="en-US" sz="900" dirty="0">
                <a:solidFill>
                  <a:schemeClr val="bg1">
                    <a:lumMod val="50000"/>
                  </a:schemeClr>
                </a:solidFill>
                <a:latin typeface="微软雅黑" panose="020B0503020204020204" pitchFamily="34" charset="-122"/>
                <a:ea typeface="微软雅黑" panose="020B0503020204020204" pitchFamily="34" charset="-122"/>
              </a:rPr>
              <a:t>智能螺丝机 </a:t>
            </a:r>
            <a:r>
              <a:rPr lang="en-US" altLang="zh-CN" sz="900" dirty="0">
                <a:solidFill>
                  <a:schemeClr val="bg1">
                    <a:lumMod val="50000"/>
                  </a:schemeClr>
                </a:solidFill>
                <a:latin typeface="微软雅黑" panose="020B0503020204020204" pitchFamily="34" charset="-122"/>
                <a:ea typeface="微软雅黑" panose="020B0503020204020204" pitchFamily="34" charset="-122"/>
              </a:rPr>
              <a:t>Automatic Screw Machine</a:t>
            </a:r>
          </a:p>
          <a:p>
            <a:pPr>
              <a:defRPr/>
            </a:pPr>
            <a:r>
              <a:rPr lang="en-US" altLang="zh-CN" sz="900" dirty="0">
                <a:solidFill>
                  <a:schemeClr val="bg1">
                    <a:lumMod val="50000"/>
                  </a:schemeClr>
                </a:solidFill>
                <a:latin typeface="微软雅黑" panose="020B0503020204020204" pitchFamily="34" charset="-122"/>
                <a:ea typeface="微软雅黑" panose="020B0503020204020204" pitchFamily="34" charset="-122"/>
              </a:rPr>
              <a:t>AVI</a:t>
            </a:r>
            <a:r>
              <a:rPr lang="zh-CN" altLang="en-US" sz="900" dirty="0">
                <a:solidFill>
                  <a:schemeClr val="bg1">
                    <a:lumMod val="50000"/>
                  </a:schemeClr>
                </a:solidFill>
                <a:latin typeface="微软雅黑" panose="020B0503020204020204" pitchFamily="34" charset="-122"/>
                <a:ea typeface="微软雅黑" panose="020B0503020204020204" pitchFamily="34" charset="-122"/>
              </a:rPr>
              <a:t>检测机 </a:t>
            </a:r>
            <a:r>
              <a:rPr lang="en-US" altLang="zh-CN" sz="900" dirty="0">
                <a:solidFill>
                  <a:schemeClr val="bg1">
                    <a:lumMod val="50000"/>
                  </a:schemeClr>
                </a:solidFill>
                <a:latin typeface="微软雅黑" panose="020B0503020204020204" pitchFamily="34" charset="-122"/>
                <a:ea typeface="微软雅黑" panose="020B0503020204020204" pitchFamily="34" charset="-122"/>
              </a:rPr>
              <a:t>Automatic Visual Inspection</a:t>
            </a:r>
          </a:p>
          <a:p>
            <a:pPr>
              <a:defRPr/>
            </a:pPr>
            <a:r>
              <a:rPr lang="zh-CN" altLang="en-US" sz="900" dirty="0">
                <a:solidFill>
                  <a:schemeClr val="bg1">
                    <a:lumMod val="50000"/>
                  </a:schemeClr>
                </a:solidFill>
                <a:latin typeface="微软雅黑" panose="020B0503020204020204" pitchFamily="34" charset="-122"/>
                <a:ea typeface="微软雅黑" panose="020B0503020204020204" pitchFamily="34" charset="-122"/>
              </a:rPr>
              <a:t>智能气密性测试机 </a:t>
            </a:r>
            <a:r>
              <a:rPr lang="en-US" altLang="zh-CN" sz="900" dirty="0">
                <a:solidFill>
                  <a:schemeClr val="bg1">
                    <a:lumMod val="50000"/>
                  </a:schemeClr>
                </a:solidFill>
                <a:latin typeface="微软雅黑" panose="020B0503020204020204" pitchFamily="34" charset="-122"/>
                <a:ea typeface="微软雅黑" panose="020B0503020204020204" pitchFamily="34" charset="-122"/>
              </a:rPr>
              <a:t>Air Leak Test</a:t>
            </a:r>
            <a:endParaRPr lang="zh-CN" altLang="en-US" sz="9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53" name="等腰三角形 52">
            <a:extLst>
              <a:ext uri="{FF2B5EF4-FFF2-40B4-BE49-F238E27FC236}">
                <a16:creationId xmlns:a16="http://schemas.microsoft.com/office/drawing/2014/main" id="{E2253499-3F8E-4C55-A600-E1CD0A0149CC}"/>
              </a:ext>
            </a:extLst>
          </p:cNvPr>
          <p:cNvSpPr/>
          <p:nvPr/>
        </p:nvSpPr>
        <p:spPr>
          <a:xfrm rot="5400000">
            <a:off x="1826861" y="3368255"/>
            <a:ext cx="209550" cy="180975"/>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000" dirty="0">
              <a:latin typeface="微软雅黑" panose="020B0503020204020204" pitchFamily="34" charset="-122"/>
              <a:ea typeface="微软雅黑" panose="020B0503020204020204" pitchFamily="34" charset="-122"/>
            </a:endParaRPr>
          </a:p>
        </p:txBody>
      </p:sp>
      <p:sp>
        <p:nvSpPr>
          <p:cNvPr id="54" name="等腰三角形 53">
            <a:extLst>
              <a:ext uri="{FF2B5EF4-FFF2-40B4-BE49-F238E27FC236}">
                <a16:creationId xmlns:a16="http://schemas.microsoft.com/office/drawing/2014/main" id="{A85D66D4-1B01-405B-93D0-329AB00FFE40}"/>
              </a:ext>
            </a:extLst>
          </p:cNvPr>
          <p:cNvSpPr/>
          <p:nvPr/>
        </p:nvSpPr>
        <p:spPr>
          <a:xfrm rot="5400000">
            <a:off x="3246088" y="3358020"/>
            <a:ext cx="209550" cy="180975"/>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000" dirty="0">
              <a:latin typeface="微软雅黑" panose="020B0503020204020204" pitchFamily="34" charset="-122"/>
              <a:ea typeface="微软雅黑" panose="020B0503020204020204" pitchFamily="34" charset="-122"/>
            </a:endParaRPr>
          </a:p>
        </p:txBody>
      </p:sp>
      <p:sp>
        <p:nvSpPr>
          <p:cNvPr id="55" name="等腰三角形 54">
            <a:extLst>
              <a:ext uri="{FF2B5EF4-FFF2-40B4-BE49-F238E27FC236}">
                <a16:creationId xmlns:a16="http://schemas.microsoft.com/office/drawing/2014/main" id="{4B15D3E9-4172-4D44-9BFA-1CF4585F27FE}"/>
              </a:ext>
            </a:extLst>
          </p:cNvPr>
          <p:cNvSpPr/>
          <p:nvPr/>
        </p:nvSpPr>
        <p:spPr>
          <a:xfrm rot="5400000">
            <a:off x="4583386" y="3367546"/>
            <a:ext cx="209550" cy="180975"/>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000" dirty="0">
              <a:latin typeface="微软雅黑" panose="020B0503020204020204" pitchFamily="34" charset="-122"/>
              <a:ea typeface="微软雅黑" panose="020B0503020204020204" pitchFamily="34" charset="-122"/>
            </a:endParaRPr>
          </a:p>
        </p:txBody>
      </p:sp>
      <p:sp>
        <p:nvSpPr>
          <p:cNvPr id="56" name="等腰三角形 55">
            <a:extLst>
              <a:ext uri="{FF2B5EF4-FFF2-40B4-BE49-F238E27FC236}">
                <a16:creationId xmlns:a16="http://schemas.microsoft.com/office/drawing/2014/main" id="{8C89D295-9651-4ED3-BFBC-96320E0C4993}"/>
              </a:ext>
            </a:extLst>
          </p:cNvPr>
          <p:cNvSpPr/>
          <p:nvPr/>
        </p:nvSpPr>
        <p:spPr>
          <a:xfrm rot="5400000">
            <a:off x="5951188" y="3358020"/>
            <a:ext cx="209550" cy="180975"/>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000" dirty="0">
              <a:latin typeface="微软雅黑" panose="020B0503020204020204" pitchFamily="34" charset="-122"/>
              <a:ea typeface="微软雅黑" panose="020B0503020204020204" pitchFamily="34" charset="-122"/>
            </a:endParaRPr>
          </a:p>
        </p:txBody>
      </p:sp>
      <p:sp>
        <p:nvSpPr>
          <p:cNvPr id="58" name="等腰三角形 57">
            <a:extLst>
              <a:ext uri="{FF2B5EF4-FFF2-40B4-BE49-F238E27FC236}">
                <a16:creationId xmlns:a16="http://schemas.microsoft.com/office/drawing/2014/main" id="{44AE5A94-FD32-4929-9E8E-C70BB8EE7071}"/>
              </a:ext>
            </a:extLst>
          </p:cNvPr>
          <p:cNvSpPr/>
          <p:nvPr/>
        </p:nvSpPr>
        <p:spPr>
          <a:xfrm rot="5400000">
            <a:off x="8684863" y="3367545"/>
            <a:ext cx="209550" cy="180975"/>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000" dirty="0">
              <a:latin typeface="微软雅黑" panose="020B0503020204020204" pitchFamily="34" charset="-122"/>
              <a:ea typeface="微软雅黑" panose="020B0503020204020204" pitchFamily="34" charset="-122"/>
            </a:endParaRPr>
          </a:p>
        </p:txBody>
      </p:sp>
      <p:sp>
        <p:nvSpPr>
          <p:cNvPr id="60" name="椭圆 59">
            <a:extLst>
              <a:ext uri="{FF2B5EF4-FFF2-40B4-BE49-F238E27FC236}">
                <a16:creationId xmlns:a16="http://schemas.microsoft.com/office/drawing/2014/main" id="{4CCB4C57-B550-4240-9DC1-FB1BF505BC1E}"/>
              </a:ext>
            </a:extLst>
          </p:cNvPr>
          <p:cNvSpPr/>
          <p:nvPr/>
        </p:nvSpPr>
        <p:spPr>
          <a:xfrm>
            <a:off x="7594292" y="3078287"/>
            <a:ext cx="638175" cy="638175"/>
          </a:xfrm>
          <a:prstGeom prst="ellipse">
            <a:avLst/>
          </a:prstGeom>
          <a:gradFill flip="none" rotWithShape="1">
            <a:gsLst>
              <a:gs pos="0">
                <a:schemeClr val="accent1">
                  <a:lumMod val="60000"/>
                  <a:lumOff val="40000"/>
                  <a:tint val="66000"/>
                  <a:satMod val="160000"/>
                </a:schemeClr>
              </a:gs>
              <a:gs pos="50000">
                <a:schemeClr val="accent1">
                  <a:lumMod val="60000"/>
                  <a:lumOff val="40000"/>
                  <a:tint val="44500"/>
                  <a:satMod val="160000"/>
                </a:schemeClr>
              </a:gs>
              <a:gs pos="100000">
                <a:schemeClr val="accent1">
                  <a:lumMod val="60000"/>
                  <a:lumOff val="40000"/>
                  <a:tint val="23500"/>
                  <a:satMod val="160000"/>
                </a:schemeClr>
              </a:gs>
            </a:gsLst>
            <a:lin ang="13500000" scaled="1"/>
            <a:tileRect/>
          </a:gradFill>
          <a:ln>
            <a:solidFill>
              <a:schemeClr val="bg1"/>
            </a:solidFill>
          </a:ln>
        </p:spPr>
        <p:style>
          <a:lnRef idx="1">
            <a:schemeClr val="accent1"/>
          </a:lnRef>
          <a:fillRef idx="2">
            <a:schemeClr val="accent1"/>
          </a:fillRef>
          <a:effectRef idx="1">
            <a:schemeClr val="accent1"/>
          </a:effectRef>
          <a:fontRef idx="minor">
            <a:schemeClr val="dk1"/>
          </a:fontRef>
        </p:style>
        <p:txBody>
          <a:bodyPr anchor="ctr"/>
          <a:lstStyle/>
          <a:p>
            <a:pPr algn="ctr">
              <a:defRPr/>
            </a:pPr>
            <a:r>
              <a:rPr lang="en-US" altLang="zh-CN">
                <a:latin typeface="微软雅黑" panose="020B0503020204020204" pitchFamily="34" charset="-122"/>
                <a:ea typeface="微软雅黑" panose="020B0503020204020204" pitchFamily="34" charset="-122"/>
              </a:rPr>
              <a:t>           </a:t>
            </a:r>
            <a:endParaRPr lang="zh-CN" altLang="en-US" dirty="0">
              <a:latin typeface="微软雅黑" panose="020B0503020204020204" pitchFamily="34" charset="-122"/>
              <a:ea typeface="微软雅黑" panose="020B0503020204020204" pitchFamily="34" charset="-122"/>
            </a:endParaRPr>
          </a:p>
        </p:txBody>
      </p:sp>
      <p:sp>
        <p:nvSpPr>
          <p:cNvPr id="42" name="TextBox 51">
            <a:extLst>
              <a:ext uri="{FF2B5EF4-FFF2-40B4-BE49-F238E27FC236}">
                <a16:creationId xmlns:a16="http://schemas.microsoft.com/office/drawing/2014/main" id="{E748E693-E2A7-49C9-B65C-CC9574BD67A9}"/>
              </a:ext>
            </a:extLst>
          </p:cNvPr>
          <p:cNvSpPr txBox="1">
            <a:spLocks noChangeArrowheads="1"/>
          </p:cNvSpPr>
          <p:nvPr/>
        </p:nvSpPr>
        <p:spPr bwMode="auto">
          <a:xfrm>
            <a:off x="7628685" y="3271973"/>
            <a:ext cx="569387"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000" b="1" dirty="0">
                <a:latin typeface="微软雅黑" panose="020B0503020204020204" pitchFamily="34" charset="-122"/>
                <a:ea typeface="微软雅黑" panose="020B0503020204020204" pitchFamily="34" charset="-122"/>
              </a:rPr>
              <a:t>Tubes</a:t>
            </a:r>
            <a:endParaRPr lang="zh-CN" altLang="en-US" sz="1000" b="1" dirty="0">
              <a:latin typeface="微软雅黑" panose="020B0503020204020204" pitchFamily="34" charset="-122"/>
              <a:ea typeface="微软雅黑" panose="020B0503020204020204" pitchFamily="34" charset="-122"/>
            </a:endParaRPr>
          </a:p>
        </p:txBody>
      </p:sp>
      <p:sp>
        <p:nvSpPr>
          <p:cNvPr id="61" name="等腰三角形 60">
            <a:extLst>
              <a:ext uri="{FF2B5EF4-FFF2-40B4-BE49-F238E27FC236}">
                <a16:creationId xmlns:a16="http://schemas.microsoft.com/office/drawing/2014/main" id="{A7459552-BB5E-4CAC-8D1A-FADC0B7F7B37}"/>
              </a:ext>
            </a:extLst>
          </p:cNvPr>
          <p:cNvSpPr/>
          <p:nvPr/>
        </p:nvSpPr>
        <p:spPr>
          <a:xfrm rot="5400000">
            <a:off x="7246586" y="3365789"/>
            <a:ext cx="209550" cy="180975"/>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000" dirty="0">
              <a:latin typeface="微软雅黑" panose="020B0503020204020204" pitchFamily="34" charset="-122"/>
              <a:ea typeface="微软雅黑" panose="020B0503020204020204" pitchFamily="34" charset="-122"/>
            </a:endParaRPr>
          </a:p>
        </p:txBody>
      </p:sp>
      <p:sp>
        <p:nvSpPr>
          <p:cNvPr id="62" name="TextBox 50">
            <a:extLst>
              <a:ext uri="{FF2B5EF4-FFF2-40B4-BE49-F238E27FC236}">
                <a16:creationId xmlns:a16="http://schemas.microsoft.com/office/drawing/2014/main" id="{CA92349B-0B53-436D-B6F2-3BB35A923524}"/>
              </a:ext>
            </a:extLst>
          </p:cNvPr>
          <p:cNvSpPr txBox="1">
            <a:spLocks noChangeArrowheads="1"/>
          </p:cNvSpPr>
          <p:nvPr/>
        </p:nvSpPr>
        <p:spPr bwMode="auto">
          <a:xfrm>
            <a:off x="1018575" y="3359074"/>
            <a:ext cx="50206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000" b="1" dirty="0">
                <a:latin typeface="微软雅黑" panose="020B0503020204020204" pitchFamily="34" charset="-122"/>
                <a:ea typeface="微软雅黑" panose="020B0503020204020204" pitchFamily="34" charset="-122"/>
              </a:rPr>
              <a:t>MCU</a:t>
            </a:r>
            <a:endParaRPr lang="zh-CN" altLang="en-US" sz="1000" b="1" dirty="0">
              <a:latin typeface="微软雅黑" panose="020B0503020204020204" pitchFamily="34" charset="-122"/>
              <a:ea typeface="微软雅黑" panose="020B0503020204020204" pitchFamily="34" charset="-122"/>
            </a:endParaRPr>
          </a:p>
        </p:txBody>
      </p:sp>
      <p:sp>
        <p:nvSpPr>
          <p:cNvPr id="63" name="Rectangle 57">
            <a:extLst>
              <a:ext uri="{FF2B5EF4-FFF2-40B4-BE49-F238E27FC236}">
                <a16:creationId xmlns:a16="http://schemas.microsoft.com/office/drawing/2014/main" id="{268C163C-90E0-4946-882B-41B1293B88B6}"/>
              </a:ext>
            </a:extLst>
          </p:cNvPr>
          <p:cNvSpPr>
            <a:spLocks noChangeArrowheads="1"/>
          </p:cNvSpPr>
          <p:nvPr/>
        </p:nvSpPr>
        <p:spPr bwMode="auto">
          <a:xfrm>
            <a:off x="3632" y="1295400"/>
            <a:ext cx="7387768" cy="840032"/>
          </a:xfrm>
          <a:prstGeom prst="rect">
            <a:avLst/>
          </a:prstGeom>
          <a:noFill/>
          <a:ln w="9525">
            <a:noFill/>
            <a:miter lim="800000"/>
            <a:headEnd/>
            <a:tailEnd/>
          </a:ln>
        </p:spPr>
        <p:txBody>
          <a:bodyPr wrap="square" lIns="121916" tIns="60957" rIns="121916" bIns="60957">
            <a:spAutoFit/>
          </a:bodyPr>
          <a:lstStyle/>
          <a:p>
            <a:pPr indent="257175" eaLnBrk="1" hangingPunct="1">
              <a:lnSpc>
                <a:spcPct val="150000"/>
              </a:lnSpc>
              <a:buFont typeface="Arial" pitchFamily="34" charset="0"/>
              <a:buNone/>
              <a:defRPr/>
            </a:pPr>
            <a:r>
              <a:rPr lang="en-US" altLang="zh-CN" sz="800" dirty="0">
                <a:solidFill>
                  <a:schemeClr val="tx1">
                    <a:lumMod val="65000"/>
                    <a:lumOff val="35000"/>
                  </a:schemeClr>
                </a:solidFill>
                <a:latin typeface="微软雅黑" pitchFamily="34" charset="-122"/>
                <a:ea typeface="微软雅黑" pitchFamily="34" charset="-122"/>
                <a:sym typeface="Arial" pitchFamily="34" charset="0"/>
              </a:rPr>
              <a:t>     </a:t>
            </a:r>
            <a:r>
              <a:rPr lang="zh-CN" altLang="zh-CN" sz="800" dirty="0">
                <a:solidFill>
                  <a:schemeClr val="tx1">
                    <a:lumMod val="65000"/>
                    <a:lumOff val="35000"/>
                  </a:schemeClr>
                </a:solidFill>
                <a:latin typeface="微软雅黑" pitchFamily="34" charset="-122"/>
                <a:ea typeface="微软雅黑" pitchFamily="34" charset="-122"/>
                <a:sym typeface="Arial" pitchFamily="34" charset="0"/>
              </a:rPr>
              <a:t>公司产品已覆盖</a:t>
            </a:r>
            <a:r>
              <a:rPr lang="zh-CN" altLang="en-US" sz="800" dirty="0">
                <a:solidFill>
                  <a:schemeClr val="tx1">
                    <a:lumMod val="65000"/>
                    <a:lumOff val="35000"/>
                  </a:schemeClr>
                </a:solidFill>
                <a:latin typeface="微软雅黑" pitchFamily="34" charset="-122"/>
                <a:ea typeface="微软雅黑" pitchFamily="34" charset="-122"/>
                <a:sym typeface="Arial" pitchFamily="34" charset="0"/>
              </a:rPr>
              <a:t>知名新能源汽车行车电脑</a:t>
            </a:r>
            <a:r>
              <a:rPr lang="zh-CN" altLang="zh-CN" sz="800" dirty="0">
                <a:solidFill>
                  <a:schemeClr val="tx1">
                    <a:lumMod val="65000"/>
                    <a:lumOff val="35000"/>
                  </a:schemeClr>
                </a:solidFill>
                <a:latin typeface="微软雅黑" pitchFamily="34" charset="-122"/>
                <a:ea typeface="微软雅黑" pitchFamily="34" charset="-122"/>
                <a:sym typeface="Arial" pitchFamily="34" charset="0"/>
              </a:rPr>
              <a:t>制程的</a:t>
            </a:r>
            <a:r>
              <a:rPr lang="zh-CN" altLang="en-US" sz="800" dirty="0">
                <a:solidFill>
                  <a:schemeClr val="tx1">
                    <a:lumMod val="65000"/>
                    <a:lumOff val="35000"/>
                  </a:schemeClr>
                </a:solidFill>
                <a:latin typeface="微软雅黑" pitchFamily="34" charset="-122"/>
                <a:ea typeface="微软雅黑" pitchFamily="34" charset="-122"/>
                <a:sym typeface="Arial" pitchFamily="34" charset="0"/>
              </a:rPr>
              <a:t>组装系统</a:t>
            </a:r>
            <a:r>
              <a:rPr lang="zh-CN" altLang="zh-CN" sz="800" dirty="0">
                <a:solidFill>
                  <a:schemeClr val="tx1">
                    <a:lumMod val="65000"/>
                    <a:lumOff val="35000"/>
                  </a:schemeClr>
                </a:solidFill>
                <a:latin typeface="微软雅黑" pitchFamily="34" charset="-122"/>
                <a:ea typeface="微软雅黑" pitchFamily="34" charset="-122"/>
                <a:sym typeface="Arial" pitchFamily="34" charset="0"/>
              </a:rPr>
              <a:t>，并成功实现了</a:t>
            </a:r>
            <a:r>
              <a:rPr lang="zh-CN" altLang="en-US" sz="800" dirty="0">
                <a:solidFill>
                  <a:schemeClr val="tx1">
                    <a:lumMod val="65000"/>
                    <a:lumOff val="35000"/>
                  </a:schemeClr>
                </a:solidFill>
                <a:latin typeface="微软雅黑" pitchFamily="34" charset="-122"/>
                <a:ea typeface="微软雅黑" pitchFamily="34" charset="-122"/>
                <a:sym typeface="Arial" pitchFamily="34" charset="0"/>
              </a:rPr>
              <a:t>行车电脑</a:t>
            </a:r>
            <a:r>
              <a:rPr lang="zh-CN" altLang="zh-CN" sz="800" dirty="0">
                <a:solidFill>
                  <a:schemeClr val="tx1">
                    <a:lumMod val="65000"/>
                    <a:lumOff val="35000"/>
                  </a:schemeClr>
                </a:solidFill>
                <a:latin typeface="微软雅黑" pitchFamily="34" charset="-122"/>
                <a:ea typeface="微软雅黑" pitchFamily="34" charset="-122"/>
                <a:sym typeface="Arial" pitchFamily="34" charset="0"/>
              </a:rPr>
              <a:t>，制程</a:t>
            </a:r>
            <a:r>
              <a:rPr lang="zh-CN" altLang="en-US" sz="800" dirty="0">
                <a:solidFill>
                  <a:schemeClr val="tx1">
                    <a:lumMod val="65000"/>
                    <a:lumOff val="35000"/>
                  </a:schemeClr>
                </a:solidFill>
                <a:latin typeface="微软雅黑" pitchFamily="34" charset="-122"/>
                <a:ea typeface="微软雅黑" pitchFamily="34" charset="-122"/>
                <a:sym typeface="Arial" pitchFamily="34" charset="0"/>
              </a:rPr>
              <a:t>设备</a:t>
            </a:r>
            <a:r>
              <a:rPr lang="zh-CN" altLang="zh-CN" sz="800" dirty="0">
                <a:solidFill>
                  <a:schemeClr val="tx1">
                    <a:lumMod val="65000"/>
                    <a:lumOff val="35000"/>
                  </a:schemeClr>
                </a:solidFill>
                <a:latin typeface="微软雅黑" pitchFamily="34" charset="-122"/>
                <a:ea typeface="微软雅黑" pitchFamily="34" charset="-122"/>
                <a:sym typeface="Arial" pitchFamily="34" charset="0"/>
              </a:rPr>
              <a:t>的规模销售，成为行业内少数几家能够</a:t>
            </a:r>
            <a:r>
              <a:rPr lang="zh-CN" altLang="en-US" sz="800" dirty="0">
                <a:solidFill>
                  <a:schemeClr val="tx1">
                    <a:lumMod val="65000"/>
                    <a:lumOff val="35000"/>
                  </a:schemeClr>
                </a:solidFill>
                <a:latin typeface="微软雅黑" pitchFamily="34" charset="-122"/>
                <a:ea typeface="微软雅黑" pitchFamily="34" charset="-122"/>
                <a:sym typeface="Arial" pitchFamily="34" charset="0"/>
              </a:rPr>
              <a:t>提供行车电脑组装无人化</a:t>
            </a:r>
            <a:r>
              <a:rPr lang="zh-CN" altLang="zh-CN" sz="800" dirty="0">
                <a:solidFill>
                  <a:schemeClr val="tx1">
                    <a:lumMod val="65000"/>
                    <a:lumOff val="35000"/>
                  </a:schemeClr>
                </a:solidFill>
                <a:latin typeface="微软雅黑" pitchFamily="34" charset="-122"/>
                <a:ea typeface="微软雅黑" pitchFamily="34" charset="-122"/>
                <a:sym typeface="Arial" pitchFamily="34" charset="0"/>
              </a:rPr>
              <a:t>系统的企业。</a:t>
            </a:r>
            <a:r>
              <a:rPr lang="en-US" altLang="zh-CN" sz="800" dirty="0">
                <a:solidFill>
                  <a:schemeClr val="tx1">
                    <a:lumMod val="65000"/>
                    <a:lumOff val="35000"/>
                  </a:schemeClr>
                </a:solidFill>
                <a:latin typeface="微软雅黑" pitchFamily="34" charset="-122"/>
                <a:ea typeface="微软雅黑" pitchFamily="34" charset="-122"/>
                <a:sym typeface="Arial" pitchFamily="34" charset="0"/>
              </a:rPr>
              <a:t> The company's products have covered the assembly system of the well-known new energy vehicle trip computer process, and successfully realized the car computer. The large-scale sales of process equipment has become one of the few companies in the industry that can provide unmanned systems for car computer assembly.</a:t>
            </a:r>
            <a:endParaRPr lang="zh-CN" altLang="zh-CN" sz="800" dirty="0">
              <a:solidFill>
                <a:schemeClr val="tx1">
                  <a:lumMod val="65000"/>
                  <a:lumOff val="35000"/>
                </a:schemeClr>
              </a:solidFill>
              <a:latin typeface="微软雅黑" pitchFamily="34" charset="-122"/>
              <a:ea typeface="微软雅黑" pitchFamily="34" charset="-122"/>
              <a:sym typeface="Arial" pitchFamily="34" charset="0"/>
            </a:endParaRPr>
          </a:p>
        </p:txBody>
      </p:sp>
      <p:sp>
        <p:nvSpPr>
          <p:cNvPr id="45" name="文本框 44">
            <a:extLst>
              <a:ext uri="{FF2B5EF4-FFF2-40B4-BE49-F238E27FC236}">
                <a16:creationId xmlns:a16="http://schemas.microsoft.com/office/drawing/2014/main" id="{53E1E46C-C2DE-464B-A2C1-B64A97B14987}"/>
              </a:ext>
            </a:extLst>
          </p:cNvPr>
          <p:cNvSpPr txBox="1"/>
          <p:nvPr/>
        </p:nvSpPr>
        <p:spPr>
          <a:xfrm>
            <a:off x="58153" y="104274"/>
            <a:ext cx="6723647" cy="461665"/>
          </a:xfrm>
          <a:prstGeom prst="rect">
            <a:avLst/>
          </a:prstGeom>
          <a:noFill/>
        </p:spPr>
        <p:txBody>
          <a:bodyPr wrap="square" rtlCol="0">
            <a:spAutoFit/>
          </a:bodyPr>
          <a:lstStyle>
            <a:defPPr>
              <a:defRPr lang="zh-CN"/>
            </a:defPPr>
            <a:lvl1pPr>
              <a:defRPr sz="2400" b="1"/>
            </a:lvl1pPr>
          </a:lstStyle>
          <a:p>
            <a:r>
              <a:rPr lang="zh-CN" altLang="en-US" dirty="0">
                <a:latin typeface="黑体" panose="02010609060101010101" pitchFamily="49" charset="-122"/>
                <a:ea typeface="黑体" panose="02010609060101010101" pitchFamily="49" charset="-122"/>
                <a:cs typeface="Arial" panose="020B0604020202020204" pitchFamily="34" charset="0"/>
              </a:rPr>
              <a:t>自动线介绍 </a:t>
            </a:r>
            <a:r>
              <a:rPr lang="en-US" altLang="zh-CN" dirty="0">
                <a:latin typeface="黑体" panose="02010609060101010101" pitchFamily="49" charset="-122"/>
                <a:ea typeface="黑体" panose="02010609060101010101" pitchFamily="49" charset="-122"/>
                <a:cs typeface="Arial" panose="020B0604020202020204" pitchFamily="34" charset="0"/>
              </a:rPr>
              <a:t>Introduction of automatic line</a:t>
            </a:r>
            <a:endParaRPr lang="en-CA" altLang="zh-CN" dirty="0">
              <a:latin typeface="黑体" panose="02010609060101010101" pitchFamily="49" charset="-122"/>
              <a:ea typeface="黑体" panose="02010609060101010101" pitchFamily="49" charset="-122"/>
              <a:cs typeface="Arial" panose="020B0604020202020204" pitchFamily="34" charset="0"/>
            </a:endParaRPr>
          </a:p>
        </p:txBody>
      </p:sp>
      <p:pic>
        <p:nvPicPr>
          <p:cNvPr id="3" name="图片 2">
            <a:extLst>
              <a:ext uri="{FF2B5EF4-FFF2-40B4-BE49-F238E27FC236}">
                <a16:creationId xmlns:a16="http://schemas.microsoft.com/office/drawing/2014/main" id="{05B8F5EC-85D9-4785-BEFB-6D6701E8B236}"/>
              </a:ext>
            </a:extLst>
          </p:cNvPr>
          <p:cNvPicPr>
            <a:picLocks noChangeAspect="1"/>
          </p:cNvPicPr>
          <p:nvPr/>
        </p:nvPicPr>
        <p:blipFill>
          <a:blip r:embed="rId2"/>
          <a:stretch>
            <a:fillRect/>
          </a:stretch>
        </p:blipFill>
        <p:spPr>
          <a:xfrm>
            <a:off x="457200" y="5257800"/>
            <a:ext cx="8662900" cy="1442203"/>
          </a:xfrm>
          <a:prstGeom prst="rect">
            <a:avLst/>
          </a:prstGeom>
        </p:spPr>
      </p:pic>
      <p:sp>
        <p:nvSpPr>
          <p:cNvPr id="57" name="文本框 56">
            <a:extLst>
              <a:ext uri="{FF2B5EF4-FFF2-40B4-BE49-F238E27FC236}">
                <a16:creationId xmlns:a16="http://schemas.microsoft.com/office/drawing/2014/main" id="{04FFEA59-8029-49EA-8DC6-6F446A2C49E2}"/>
              </a:ext>
            </a:extLst>
          </p:cNvPr>
          <p:cNvSpPr txBox="1"/>
          <p:nvPr/>
        </p:nvSpPr>
        <p:spPr>
          <a:xfrm>
            <a:off x="2945690" y="4966466"/>
            <a:ext cx="1633647"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000" b="0" i="0" u="none" strike="noStrike" kern="1200" cap="none" spc="0" normalizeH="0" baseline="0" noProof="0" dirty="0">
                <a:ln>
                  <a:noFill/>
                </a:ln>
                <a:solidFill>
                  <a:srgbClr val="000000"/>
                </a:solidFill>
                <a:effectLst/>
                <a:uLnTx/>
                <a:uFillTx/>
                <a:latin typeface="Tahoma" panose="020B0604030504040204"/>
                <a:ea typeface="PMingLiU" panose="02020500000000000000"/>
                <a:cs typeface="+mn-cs"/>
              </a:rPr>
              <a:t>MCU side</a:t>
            </a:r>
          </a:p>
          <a:p>
            <a:pPr algn="ctr">
              <a:defRPr/>
            </a:pPr>
            <a:r>
              <a:rPr kumimoji="0" lang="en-US" altLang="zh-CN" sz="1000" b="0" i="0" u="none" strike="noStrike" kern="1200" cap="none" spc="0" normalizeH="0" baseline="0" noProof="0" dirty="0">
                <a:ln>
                  <a:noFill/>
                </a:ln>
                <a:solidFill>
                  <a:srgbClr val="000000"/>
                </a:solidFill>
                <a:effectLst/>
                <a:uLnTx/>
                <a:uFillTx/>
                <a:latin typeface="Tahoma" panose="020B0604030504040204"/>
                <a:ea typeface="PMingLiU" panose="02020500000000000000"/>
                <a:cs typeface="+mn-cs"/>
              </a:rPr>
              <a:t>49520 mm</a:t>
            </a:r>
          </a:p>
        </p:txBody>
      </p:sp>
      <p:sp>
        <p:nvSpPr>
          <p:cNvPr id="64" name="文本框 63">
            <a:extLst>
              <a:ext uri="{FF2B5EF4-FFF2-40B4-BE49-F238E27FC236}">
                <a16:creationId xmlns:a16="http://schemas.microsoft.com/office/drawing/2014/main" id="{22F1D857-C9D6-4F29-B007-279645E3F68F}"/>
              </a:ext>
            </a:extLst>
          </p:cNvPr>
          <p:cNvSpPr txBox="1"/>
          <p:nvPr/>
        </p:nvSpPr>
        <p:spPr>
          <a:xfrm>
            <a:off x="7141893" y="4941762"/>
            <a:ext cx="1368152"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000" b="0" i="0" u="none" strike="noStrike" kern="1200" cap="none" spc="0" normalizeH="0" baseline="0" noProof="0" dirty="0">
                <a:ln>
                  <a:noFill/>
                </a:ln>
                <a:solidFill>
                  <a:srgbClr val="000000"/>
                </a:solidFill>
                <a:effectLst/>
                <a:uLnTx/>
                <a:uFillTx/>
                <a:latin typeface="Tahoma" panose="020B0604030504040204"/>
                <a:ea typeface="PMingLiU" panose="02020500000000000000"/>
                <a:cs typeface="+mn-cs"/>
              </a:rPr>
              <a:t>ECU side</a:t>
            </a:r>
          </a:p>
          <a:p>
            <a:pPr algn="ctr">
              <a:defRPr/>
            </a:pPr>
            <a:r>
              <a:rPr kumimoji="0" lang="en-US" altLang="zh-CN" sz="1000" b="0" i="0" u="none" strike="noStrike" kern="1200" cap="none" spc="0" normalizeH="0" baseline="0" noProof="0" dirty="0">
                <a:ln>
                  <a:noFill/>
                </a:ln>
                <a:solidFill>
                  <a:srgbClr val="000000"/>
                </a:solidFill>
                <a:effectLst/>
                <a:uLnTx/>
                <a:uFillTx/>
                <a:latin typeface="Tahoma" panose="020B0604030504040204"/>
                <a:ea typeface="PMingLiU" panose="02020500000000000000"/>
                <a:cs typeface="+mn-cs"/>
              </a:rPr>
              <a:t>25,780 mm</a:t>
            </a:r>
          </a:p>
        </p:txBody>
      </p:sp>
      <p:sp>
        <p:nvSpPr>
          <p:cNvPr id="6" name="右大括号 5">
            <a:extLst>
              <a:ext uri="{FF2B5EF4-FFF2-40B4-BE49-F238E27FC236}">
                <a16:creationId xmlns:a16="http://schemas.microsoft.com/office/drawing/2014/main" id="{09F7652E-75F3-4B1B-A01A-B7DB443D5018}"/>
              </a:ext>
            </a:extLst>
          </p:cNvPr>
          <p:cNvSpPr/>
          <p:nvPr/>
        </p:nvSpPr>
        <p:spPr>
          <a:xfrm rot="5400000">
            <a:off x="3137976" y="2664239"/>
            <a:ext cx="425773" cy="458838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6" name="右大括号 65">
            <a:extLst>
              <a:ext uri="{FF2B5EF4-FFF2-40B4-BE49-F238E27FC236}">
                <a16:creationId xmlns:a16="http://schemas.microsoft.com/office/drawing/2014/main" id="{A4E1DA9C-C2DD-43E9-A2C4-AD39C0F49D5E}"/>
              </a:ext>
            </a:extLst>
          </p:cNvPr>
          <p:cNvSpPr/>
          <p:nvPr/>
        </p:nvSpPr>
        <p:spPr>
          <a:xfrm rot="5400000">
            <a:off x="7125151" y="3359544"/>
            <a:ext cx="396000" cy="316800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68" name="直接箭头连接符 67">
            <a:extLst>
              <a:ext uri="{FF2B5EF4-FFF2-40B4-BE49-F238E27FC236}">
                <a16:creationId xmlns:a16="http://schemas.microsoft.com/office/drawing/2014/main" id="{366E7128-CB0F-489A-A032-17DD0A3C7182}"/>
              </a:ext>
            </a:extLst>
          </p:cNvPr>
          <p:cNvCxnSpPr/>
          <p:nvPr/>
        </p:nvCxnSpPr>
        <p:spPr bwMode="auto">
          <a:xfrm>
            <a:off x="639000" y="5541712"/>
            <a:ext cx="5076000" cy="1825"/>
          </a:xfrm>
          <a:prstGeom prst="straightConnector1">
            <a:avLst/>
          </a:prstGeom>
          <a:noFill/>
          <a:ln w="12700" cap="flat" cmpd="sng" algn="ctr">
            <a:solidFill>
              <a:schemeClr val="tx1"/>
            </a:solidFill>
            <a:prstDash val="solid"/>
            <a:miter lim="800000"/>
            <a:headEnd type="triangle" w="med" len="med"/>
            <a:tailEnd type="triangle"/>
          </a:ln>
          <a:effectLst/>
        </p:spPr>
      </p:cxnSp>
      <p:cxnSp>
        <p:nvCxnSpPr>
          <p:cNvPr id="69" name="直接箭头连接符 68">
            <a:extLst>
              <a:ext uri="{FF2B5EF4-FFF2-40B4-BE49-F238E27FC236}">
                <a16:creationId xmlns:a16="http://schemas.microsoft.com/office/drawing/2014/main" id="{A54CDF3B-30C8-4776-957A-3131AD6E3BCE}"/>
              </a:ext>
            </a:extLst>
          </p:cNvPr>
          <p:cNvCxnSpPr/>
          <p:nvPr/>
        </p:nvCxnSpPr>
        <p:spPr bwMode="auto">
          <a:xfrm>
            <a:off x="5815200" y="5541712"/>
            <a:ext cx="3024000" cy="9724"/>
          </a:xfrm>
          <a:prstGeom prst="straightConnector1">
            <a:avLst/>
          </a:prstGeom>
          <a:noFill/>
          <a:ln w="12700" cap="flat" cmpd="sng" algn="ctr">
            <a:solidFill>
              <a:schemeClr val="tx1"/>
            </a:solidFill>
            <a:prstDash val="solid"/>
            <a:miter lim="800000"/>
            <a:headEnd type="triangle" w="med" len="med"/>
            <a:tailEnd type="triangle"/>
          </a:ln>
          <a:effectLst/>
        </p:spPr>
      </p:cxnSp>
      <p:cxnSp>
        <p:nvCxnSpPr>
          <p:cNvPr id="70" name="直接箭头连接符 69">
            <a:extLst>
              <a:ext uri="{FF2B5EF4-FFF2-40B4-BE49-F238E27FC236}">
                <a16:creationId xmlns:a16="http://schemas.microsoft.com/office/drawing/2014/main" id="{3607B7EB-8A4C-444B-A678-32E82C838E62}"/>
              </a:ext>
            </a:extLst>
          </p:cNvPr>
          <p:cNvCxnSpPr/>
          <p:nvPr/>
        </p:nvCxnSpPr>
        <p:spPr bwMode="auto">
          <a:xfrm>
            <a:off x="639600" y="6505638"/>
            <a:ext cx="8352000" cy="30512"/>
          </a:xfrm>
          <a:prstGeom prst="straightConnector1">
            <a:avLst/>
          </a:prstGeom>
          <a:noFill/>
          <a:ln w="12700" cap="flat" cmpd="sng" algn="ctr">
            <a:solidFill>
              <a:schemeClr val="tx1"/>
            </a:solidFill>
            <a:prstDash val="solid"/>
            <a:miter lim="800000"/>
            <a:headEnd type="triangle" w="med" len="med"/>
            <a:tailEnd type="triangle"/>
          </a:ln>
          <a:effectLst/>
        </p:spPr>
      </p:cxnSp>
      <p:sp>
        <p:nvSpPr>
          <p:cNvPr id="71" name="文本框 70">
            <a:extLst>
              <a:ext uri="{FF2B5EF4-FFF2-40B4-BE49-F238E27FC236}">
                <a16:creationId xmlns:a16="http://schemas.microsoft.com/office/drawing/2014/main" id="{9202D7BC-93D1-4F0F-99CF-22FC02D3ED66}"/>
              </a:ext>
            </a:extLst>
          </p:cNvPr>
          <p:cNvSpPr txBox="1"/>
          <p:nvPr/>
        </p:nvSpPr>
        <p:spPr>
          <a:xfrm>
            <a:off x="4703933" y="6301220"/>
            <a:ext cx="1129818" cy="4603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dirty="0">
                <a:ln>
                  <a:noFill/>
                </a:ln>
                <a:solidFill>
                  <a:srgbClr val="000000"/>
                </a:solidFill>
                <a:effectLst/>
                <a:uLnTx/>
                <a:uFillTx/>
                <a:latin typeface="Tahoma" panose="020B0604030504040204"/>
                <a:ea typeface="PMingLiU" panose="02020500000000000000"/>
                <a:cs typeface="+mn-cs"/>
              </a:rPr>
              <a:t>75,300 mm</a:t>
            </a:r>
          </a:p>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dirty="0">
                <a:ln>
                  <a:noFill/>
                </a:ln>
                <a:solidFill>
                  <a:srgbClr val="000000"/>
                </a:solidFill>
                <a:effectLst/>
                <a:uLnTx/>
                <a:uFillTx/>
                <a:latin typeface="Tahoma" panose="020B0604030504040204"/>
                <a:ea typeface="PMingLiU" panose="02020500000000000000"/>
                <a:cs typeface="+mn-cs"/>
              </a:rPr>
              <a:t>Total</a:t>
            </a:r>
            <a:endParaRPr kumimoji="0" lang="zh-CN" altLang="en-US" sz="1200" b="0" i="0" u="none" strike="noStrike" kern="1200" cap="none" spc="0" normalizeH="0" baseline="0" noProof="0" dirty="0">
              <a:ln>
                <a:noFill/>
              </a:ln>
              <a:solidFill>
                <a:srgbClr val="000000"/>
              </a:solidFill>
              <a:effectLst/>
              <a:uLnTx/>
              <a:uFillTx/>
              <a:latin typeface="Tahoma" panose="020B0604030504040204"/>
              <a:cs typeface="+mn-cs"/>
            </a:endParaRPr>
          </a:p>
        </p:txBody>
      </p:sp>
      <p:pic>
        <p:nvPicPr>
          <p:cNvPr id="7" name="图片 6">
            <a:extLst>
              <a:ext uri="{FF2B5EF4-FFF2-40B4-BE49-F238E27FC236}">
                <a16:creationId xmlns:a16="http://schemas.microsoft.com/office/drawing/2014/main" id="{0D26769C-E58C-430E-A2F7-291FD721268F}"/>
              </a:ext>
            </a:extLst>
          </p:cNvPr>
          <p:cNvPicPr>
            <a:picLocks noChangeAspect="1"/>
          </p:cNvPicPr>
          <p:nvPr/>
        </p:nvPicPr>
        <p:blipFill>
          <a:blip r:embed="rId3"/>
          <a:stretch>
            <a:fillRect/>
          </a:stretch>
        </p:blipFill>
        <p:spPr>
          <a:xfrm>
            <a:off x="7375525" y="785832"/>
            <a:ext cx="1616075" cy="1070202"/>
          </a:xfrm>
          <a:prstGeom prst="rect">
            <a:avLst/>
          </a:prstGeom>
          <a:ln>
            <a:solidFill>
              <a:schemeClr val="bg1">
                <a:lumMod val="65000"/>
              </a:schemeClr>
            </a:solidFill>
          </a:ln>
        </p:spPr>
      </p:pic>
    </p:spTree>
    <p:extLst>
      <p:ext uri="{BB962C8B-B14F-4D97-AF65-F5344CB8AC3E}">
        <p14:creationId xmlns:p14="http://schemas.microsoft.com/office/powerpoint/2010/main" val="4125525304"/>
      </p:ext>
    </p:extLst>
  </p:cSld>
  <p:clrMapOvr>
    <a:masterClrMapping/>
  </p:clrMapOvr>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2188</TotalTime>
  <Words>2993</Words>
  <Application>Microsoft Macintosh PowerPoint</Application>
  <PresentationFormat>如螢幕大小 (4:3)</PresentationFormat>
  <Paragraphs>446</Paragraphs>
  <Slides>17</Slides>
  <Notes>1</Notes>
  <HiddenSlides>0</HiddenSlides>
  <MMClips>0</MMClips>
  <ScaleCrop>false</ScaleCrop>
  <HeadingPairs>
    <vt:vector size="6" baseType="variant">
      <vt:variant>
        <vt:lpstr>使用字型</vt:lpstr>
      </vt:variant>
      <vt:variant>
        <vt:i4>12</vt:i4>
      </vt:variant>
      <vt:variant>
        <vt:lpstr>佈景主題</vt:lpstr>
      </vt:variant>
      <vt:variant>
        <vt:i4>1</vt:i4>
      </vt:variant>
      <vt:variant>
        <vt:lpstr>投影片標題</vt:lpstr>
      </vt:variant>
      <vt:variant>
        <vt:i4>17</vt:i4>
      </vt:variant>
    </vt:vector>
  </HeadingPairs>
  <TitlesOfParts>
    <vt:vector size="30" baseType="lpstr">
      <vt:lpstr>PMingLiU</vt:lpstr>
      <vt:lpstr>等线</vt:lpstr>
      <vt:lpstr>等线 Light</vt:lpstr>
      <vt:lpstr>微软雅黑</vt:lpstr>
      <vt:lpstr>Roboto</vt:lpstr>
      <vt:lpstr>黑体</vt:lpstr>
      <vt:lpstr>宋体</vt:lpstr>
      <vt:lpstr>Arial</vt:lpstr>
      <vt:lpstr>Calibri</vt:lpstr>
      <vt:lpstr>Gill Sans MT</vt:lpstr>
      <vt:lpstr>Tahoma</vt:lpstr>
      <vt:lpstr>Wingdings</vt:lpstr>
      <vt:lpstr>Office Theme</vt:lpstr>
      <vt:lpstr>苏州诺亚智造科技有限公司 NOAH ITECH (SUZHOU) CO.,LTD</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THANK YOU!</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Administrator</dc:creator>
  <cp:lastModifiedBy>Microsoft Office User</cp:lastModifiedBy>
  <cp:revision>89</cp:revision>
  <dcterms:created xsi:type="dcterms:W3CDTF">2021-09-26T06:27:53Z</dcterms:created>
  <dcterms:modified xsi:type="dcterms:W3CDTF">2022-06-21T13:27:32Z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2021-03-02T00:00:00Z</vt:filetime>
  </property>
  <property fmtid="{D5CDD505-2E9C-101B-9397-08002B2CF9AE}" pid="3" name="Creator">
    <vt:lpwstr>Microsoft® PowerPoint® 2016</vt:lpwstr>
  </property>
  <property fmtid="{D5CDD505-2E9C-101B-9397-08002B2CF9AE}" pid="4" name="LastSaved">
    <vt:filetime>2021-09-26T00:00:00Z</vt:filetime>
  </property>
</Properties>
</file>